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80" r:id="rId4"/>
    <p:sldId id="258" r:id="rId5"/>
    <p:sldId id="259" r:id="rId6"/>
    <p:sldId id="260" r:id="rId7"/>
    <p:sldId id="261" r:id="rId8"/>
    <p:sldId id="262" r:id="rId9"/>
    <p:sldId id="273" r:id="rId10"/>
    <p:sldId id="275" r:id="rId11"/>
    <p:sldId id="276" r:id="rId12"/>
    <p:sldId id="272" r:id="rId13"/>
    <p:sldId id="277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794DA4-3E03-4031-9167-373270FA98A9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9B627C-BFDA-40BC-86D6-FF68FF61744C}">
      <dgm:prSet phldrT="[Text]" custT="1"/>
      <dgm:spPr/>
      <dgm:t>
        <a:bodyPr anchor="t"/>
        <a:lstStyle/>
        <a:p>
          <a:pPr algn="l"/>
          <a:r>
            <a:rPr lang="en-US" sz="1800" dirty="0" smtClean="0"/>
            <a:t>1.Analyze the correlation between job title keywords and offered salaries</a:t>
          </a:r>
        </a:p>
        <a:p>
          <a:pPr algn="ctr"/>
          <a:r>
            <a:rPr lang="en-US" sz="1000" dirty="0" smtClean="0"/>
            <a:t>.</a:t>
          </a:r>
          <a:endParaRPr lang="en-US" sz="1000" dirty="0"/>
        </a:p>
      </dgm:t>
    </dgm:pt>
    <dgm:pt modelId="{8850C92D-45AB-445C-B223-3039D2DECA84}" type="parTrans" cxnId="{E7550163-535C-4BC1-B76C-6ED5D05561DE}">
      <dgm:prSet/>
      <dgm:spPr/>
      <dgm:t>
        <a:bodyPr/>
        <a:lstStyle/>
        <a:p>
          <a:endParaRPr lang="en-US"/>
        </a:p>
      </dgm:t>
    </dgm:pt>
    <dgm:pt modelId="{5096A933-3E82-497F-ABCF-4EFABC7A5628}" type="sibTrans" cxnId="{E7550163-535C-4BC1-B76C-6ED5D05561DE}">
      <dgm:prSet/>
      <dgm:spPr/>
      <dgm:t>
        <a:bodyPr/>
        <a:lstStyle/>
        <a:p>
          <a:endParaRPr lang="en-US"/>
        </a:p>
      </dgm:t>
    </dgm:pt>
    <dgm:pt modelId="{6951D0D3-C5DC-4F06-BE0D-F584621EA70A}">
      <dgm:prSet phldrT="[Text]" custT="1"/>
      <dgm:spPr/>
      <dgm:t>
        <a:bodyPr/>
        <a:lstStyle/>
        <a:p>
          <a:pPr algn="l"/>
          <a:r>
            <a:rPr lang="en-US" sz="1800" dirty="0" smtClean="0"/>
            <a:t>2.identify emerging job categories based on posting frequency </a:t>
          </a:r>
          <a:endParaRPr lang="en-US" sz="1800" dirty="0"/>
        </a:p>
      </dgm:t>
    </dgm:pt>
    <dgm:pt modelId="{CF5E1260-90E4-4708-A815-2BB53CFA1338}" type="parTrans" cxnId="{103E4800-B59C-48CA-B02C-603752E770AD}">
      <dgm:prSet/>
      <dgm:spPr/>
      <dgm:t>
        <a:bodyPr/>
        <a:lstStyle/>
        <a:p>
          <a:endParaRPr lang="en-US"/>
        </a:p>
      </dgm:t>
    </dgm:pt>
    <dgm:pt modelId="{87DEB89B-1320-4ED8-97B6-7266A3121554}" type="sibTrans" cxnId="{103E4800-B59C-48CA-B02C-603752E770AD}">
      <dgm:prSet/>
      <dgm:spPr/>
      <dgm:t>
        <a:bodyPr/>
        <a:lstStyle/>
        <a:p>
          <a:endParaRPr lang="en-US"/>
        </a:p>
      </dgm:t>
    </dgm:pt>
    <dgm:pt modelId="{F903DE8C-769F-480F-A328-8451DBFDD495}">
      <dgm:prSet phldrT="[Text]" custT="1"/>
      <dgm:spPr/>
      <dgm:t>
        <a:bodyPr/>
        <a:lstStyle/>
        <a:p>
          <a:pPr algn="l"/>
          <a:r>
            <a:rPr lang="en-US" sz="1800" dirty="0" smtClean="0"/>
            <a:t>3.Predict high-demand job roles by analyzing job posting patterns over time </a:t>
          </a:r>
          <a:endParaRPr lang="en-US" sz="1800" dirty="0"/>
        </a:p>
      </dgm:t>
    </dgm:pt>
    <dgm:pt modelId="{9B8BF7F9-028B-436B-BD07-DB2D98F6D86C}" type="parTrans" cxnId="{9D52B710-4EAC-4330-89F7-9AC1D3854687}">
      <dgm:prSet/>
      <dgm:spPr/>
      <dgm:t>
        <a:bodyPr/>
        <a:lstStyle/>
        <a:p>
          <a:endParaRPr lang="en-US"/>
        </a:p>
      </dgm:t>
    </dgm:pt>
    <dgm:pt modelId="{00CA3E78-631D-4CD6-B870-7C7BE28D1B09}" type="sibTrans" cxnId="{9D52B710-4EAC-4330-89F7-9AC1D3854687}">
      <dgm:prSet/>
      <dgm:spPr/>
      <dgm:t>
        <a:bodyPr/>
        <a:lstStyle/>
        <a:p>
          <a:endParaRPr lang="en-US"/>
        </a:p>
      </dgm:t>
    </dgm:pt>
    <dgm:pt modelId="{437EC6CE-6050-41DC-A25D-7206F91854F1}">
      <dgm:prSet phldrT="[Text]" custT="1"/>
      <dgm:spPr/>
      <dgm:t>
        <a:bodyPr/>
        <a:lstStyle/>
        <a:p>
          <a:pPr algn="l"/>
          <a:r>
            <a:rPr lang="en-US" sz="1800" dirty="0" smtClean="0"/>
            <a:t>5. Create a job recommendation engine based on current job postings</a:t>
          </a:r>
          <a:endParaRPr lang="en-US" sz="1800" dirty="0"/>
        </a:p>
      </dgm:t>
    </dgm:pt>
    <dgm:pt modelId="{B7030D82-272C-4CDD-95E8-1529763B1E73}" type="parTrans" cxnId="{93B8AC4B-F03A-4330-8B8C-6E68F4CC23D4}">
      <dgm:prSet/>
      <dgm:spPr/>
      <dgm:t>
        <a:bodyPr/>
        <a:lstStyle/>
        <a:p>
          <a:endParaRPr lang="en-US"/>
        </a:p>
      </dgm:t>
    </dgm:pt>
    <dgm:pt modelId="{60768095-895F-4A46-AAEC-995F190E6AF8}" type="sibTrans" cxnId="{93B8AC4B-F03A-4330-8B8C-6E68F4CC23D4}">
      <dgm:prSet/>
      <dgm:spPr/>
      <dgm:t>
        <a:bodyPr/>
        <a:lstStyle/>
        <a:p>
          <a:endParaRPr lang="en-US"/>
        </a:p>
      </dgm:t>
    </dgm:pt>
    <dgm:pt modelId="{45F291F1-B845-42D9-8B0C-CDDA6B3CBAC9}">
      <dgm:prSet phldrT="[Text]" custT="1"/>
      <dgm:spPr/>
      <dgm:t>
        <a:bodyPr anchor="t"/>
        <a:lstStyle/>
        <a:p>
          <a:pPr algn="l"/>
          <a:r>
            <a:rPr lang="en-US" sz="1800" dirty="0" smtClean="0"/>
            <a:t>7.Investigate trends in the remote work landscape</a:t>
          </a:r>
          <a:endParaRPr lang="en-US" sz="1800" dirty="0"/>
        </a:p>
      </dgm:t>
    </dgm:pt>
    <dgm:pt modelId="{F23BC83D-5AC3-4798-BE1C-4429DD922F8F}" type="parTrans" cxnId="{7A15D371-3590-4605-8A1E-14C9B110240D}">
      <dgm:prSet/>
      <dgm:spPr/>
      <dgm:t>
        <a:bodyPr/>
        <a:lstStyle/>
        <a:p>
          <a:endParaRPr lang="en-US"/>
        </a:p>
      </dgm:t>
    </dgm:pt>
    <dgm:pt modelId="{101D803E-AF76-4463-8A0A-218B660A1C1C}" type="sibTrans" cxnId="{7A15D371-3590-4605-8A1E-14C9B110240D}">
      <dgm:prSet/>
      <dgm:spPr/>
      <dgm:t>
        <a:bodyPr/>
        <a:lstStyle/>
        <a:p>
          <a:endParaRPr lang="en-US"/>
        </a:p>
      </dgm:t>
    </dgm:pt>
    <dgm:pt modelId="{AD8DAC83-5DF2-4D80-B405-C2CAA83A8849}">
      <dgm:prSet phldrT="[Text]" custT="1"/>
      <dgm:spPr/>
      <dgm:t>
        <a:bodyPr/>
        <a:lstStyle/>
        <a:p>
          <a:pPr algn="l"/>
          <a:r>
            <a:rPr lang="en-US" sz="1800" dirty="0" smtClean="0"/>
            <a:t>8. Predict future job market trends </a:t>
          </a:r>
          <a:endParaRPr lang="en-US" sz="1800" dirty="0"/>
        </a:p>
      </dgm:t>
    </dgm:pt>
    <dgm:pt modelId="{ABDB148D-800A-4426-BA40-3DADDC57B3A3}" type="parTrans" cxnId="{3930FDC0-BD7E-4EC3-89A2-CDE9EDB4276D}">
      <dgm:prSet/>
      <dgm:spPr/>
      <dgm:t>
        <a:bodyPr/>
        <a:lstStyle/>
        <a:p>
          <a:endParaRPr lang="en-US"/>
        </a:p>
      </dgm:t>
    </dgm:pt>
    <dgm:pt modelId="{E73B15F5-5656-4910-915F-73021F82ADBD}" type="sibTrans" cxnId="{3930FDC0-BD7E-4EC3-89A2-CDE9EDB4276D}">
      <dgm:prSet/>
      <dgm:spPr/>
      <dgm:t>
        <a:bodyPr/>
        <a:lstStyle/>
        <a:p>
          <a:endParaRPr lang="en-US"/>
        </a:p>
      </dgm:t>
    </dgm:pt>
    <dgm:pt modelId="{050279E0-0C22-4FEC-870E-37ECADEC6C6F}">
      <dgm:prSet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A report detailing the correlation, supported by statistical analysis and visualizations</a:t>
          </a:r>
          <a:endParaRPr lang="en-US" sz="1800" dirty="0">
            <a:solidFill>
              <a:schemeClr val="bg1"/>
            </a:solidFill>
          </a:endParaRPr>
        </a:p>
      </dgm:t>
    </dgm:pt>
    <dgm:pt modelId="{4B3AD724-583A-4A37-9C66-6F38E00059F0}" type="parTrans" cxnId="{F699E2B5-3273-491D-90A9-B69725B99C89}">
      <dgm:prSet/>
      <dgm:spPr/>
      <dgm:t>
        <a:bodyPr/>
        <a:lstStyle/>
        <a:p>
          <a:endParaRPr lang="en-US"/>
        </a:p>
      </dgm:t>
    </dgm:pt>
    <dgm:pt modelId="{0F46F7B3-741C-41AF-ACA1-A636919A1B37}" type="sibTrans" cxnId="{F699E2B5-3273-491D-90A9-B69725B99C89}">
      <dgm:prSet/>
      <dgm:spPr/>
      <dgm:t>
        <a:bodyPr/>
        <a:lstStyle/>
        <a:p>
          <a:endParaRPr lang="en-US"/>
        </a:p>
      </dgm:t>
    </dgm:pt>
    <dgm:pt modelId="{701F1110-AE40-4C8F-8AF2-5E65312AD99D}">
      <dgm:prSet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A predictive analytics report with potential future scenarios</a:t>
          </a:r>
          <a:endParaRPr lang="en-US" sz="1800" dirty="0">
            <a:solidFill>
              <a:schemeClr val="bg1"/>
            </a:solidFill>
          </a:endParaRPr>
        </a:p>
      </dgm:t>
    </dgm:pt>
    <dgm:pt modelId="{D7D3936C-1F54-4A00-9A58-70858E5C787A}" type="parTrans" cxnId="{37B499F3-81BA-46CE-8490-73376C82F008}">
      <dgm:prSet/>
      <dgm:spPr/>
      <dgm:t>
        <a:bodyPr/>
        <a:lstStyle/>
        <a:p>
          <a:endParaRPr lang="en-US"/>
        </a:p>
      </dgm:t>
    </dgm:pt>
    <dgm:pt modelId="{4B53B3EF-7F36-40E9-9E38-44CCB1E458EE}" type="sibTrans" cxnId="{37B499F3-81BA-46CE-8490-73376C82F008}">
      <dgm:prSet/>
      <dgm:spPr/>
      <dgm:t>
        <a:bodyPr/>
        <a:lstStyle/>
        <a:p>
          <a:endParaRPr lang="en-US"/>
        </a:p>
      </dgm:t>
    </dgm:pt>
    <dgm:pt modelId="{3B5DC531-BA88-48FC-9FB8-44A13F02695B}">
      <dgm:prSet custT="1"/>
      <dgm:spPr/>
      <dgm:t>
        <a:bodyPr/>
        <a:lstStyle/>
        <a:p>
          <a:pPr algn="l"/>
          <a:r>
            <a:rPr lang="en-US" sz="1800" dirty="0" smtClean="0"/>
            <a:t>4.Compare average hourly rates across different countries</a:t>
          </a:r>
          <a:endParaRPr lang="en-US" sz="1800" dirty="0"/>
        </a:p>
      </dgm:t>
    </dgm:pt>
    <dgm:pt modelId="{F346C0C7-9FC3-4A31-A0C1-EC5E56E856DD}" type="parTrans" cxnId="{6667371E-4533-40D5-BF5B-486B0BF70427}">
      <dgm:prSet/>
      <dgm:spPr/>
      <dgm:t>
        <a:bodyPr/>
        <a:lstStyle/>
        <a:p>
          <a:endParaRPr lang="en-US"/>
        </a:p>
      </dgm:t>
    </dgm:pt>
    <dgm:pt modelId="{97ACDC86-214E-4639-A8C2-896139316D60}" type="sibTrans" cxnId="{6667371E-4533-40D5-BF5B-486B0BF70427}">
      <dgm:prSet/>
      <dgm:spPr/>
      <dgm:t>
        <a:bodyPr/>
        <a:lstStyle/>
        <a:p>
          <a:endParaRPr lang="en-US"/>
        </a:p>
      </dgm:t>
    </dgm:pt>
    <dgm:pt modelId="{4D680A2A-8A7C-4CFC-A573-A2DC10F02334}">
      <dgm:prSet custT="1"/>
      <dgm:spPr/>
      <dgm:t>
        <a:bodyPr/>
        <a:lstStyle/>
        <a:p>
          <a:pPr algn="l"/>
          <a:r>
            <a:rPr lang="en-US" sz="1800" dirty="0" smtClean="0"/>
            <a:t>6. Track changes in job market dynamics over months </a:t>
          </a:r>
          <a:endParaRPr lang="en-US" sz="1800" dirty="0"/>
        </a:p>
      </dgm:t>
    </dgm:pt>
    <dgm:pt modelId="{C1834FC1-0CC2-4535-B2D6-EBF59776DE35}" type="parTrans" cxnId="{AF5BE6A5-9561-43D0-833E-4DF99756359C}">
      <dgm:prSet/>
      <dgm:spPr/>
      <dgm:t>
        <a:bodyPr/>
        <a:lstStyle/>
        <a:p>
          <a:endParaRPr lang="en-US"/>
        </a:p>
      </dgm:t>
    </dgm:pt>
    <dgm:pt modelId="{0B616E03-74A0-4E17-9EAA-B274A17E649C}" type="sibTrans" cxnId="{AF5BE6A5-9561-43D0-833E-4DF99756359C}">
      <dgm:prSet/>
      <dgm:spPr/>
      <dgm:t>
        <a:bodyPr/>
        <a:lstStyle/>
        <a:p>
          <a:endParaRPr lang="en-US"/>
        </a:p>
      </dgm:t>
    </dgm:pt>
    <dgm:pt modelId="{C4191732-0C19-4F6E-99AA-0021D7B1288F}">
      <dgm:prSet custT="1"/>
      <dgm:spPr>
        <a:noFill/>
        <a:ln>
          <a:noFill/>
        </a:ln>
      </dgm:spPr>
      <dgm:t>
        <a:bodyPr/>
        <a:lstStyle/>
        <a:p>
          <a:pPr algn="l"/>
          <a:r>
            <a:rPr lang="en-US" sz="1800" dirty="0" smtClean="0">
              <a:solidFill>
                <a:schemeClr val="bg1"/>
              </a:solidFill>
            </a:rPr>
            <a:t>A predictive model with accuracy metrics, and a visual representation of demand trends over time.</a:t>
          </a:r>
          <a:endParaRPr lang="en-US" sz="1800" dirty="0">
            <a:solidFill>
              <a:schemeClr val="bg1"/>
            </a:solidFill>
          </a:endParaRPr>
        </a:p>
      </dgm:t>
    </dgm:pt>
    <dgm:pt modelId="{85309FFE-D044-4A07-815F-BD7E304B59C8}" type="parTrans" cxnId="{C47BFE74-E1E0-43CF-980A-003BD3232AB8}">
      <dgm:prSet/>
      <dgm:spPr/>
      <dgm:t>
        <a:bodyPr/>
        <a:lstStyle/>
        <a:p>
          <a:endParaRPr lang="en-US"/>
        </a:p>
      </dgm:t>
    </dgm:pt>
    <dgm:pt modelId="{5E2E72B4-BA69-4059-AB8C-FB38748F7490}" type="sibTrans" cxnId="{C47BFE74-E1E0-43CF-980A-003BD3232AB8}">
      <dgm:prSet/>
      <dgm:spPr/>
      <dgm:t>
        <a:bodyPr/>
        <a:lstStyle/>
        <a:p>
          <a:endParaRPr lang="en-US"/>
        </a:p>
      </dgm:t>
    </dgm:pt>
    <dgm:pt modelId="{C7F69C26-2798-4D7F-865A-C79965E332B4}">
      <dgm:prSet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 An interactive map or chart showing hourly rates by country.</a:t>
          </a:r>
          <a:endParaRPr lang="en-US" sz="1800" dirty="0">
            <a:solidFill>
              <a:schemeClr val="bg1"/>
            </a:solidFill>
          </a:endParaRPr>
        </a:p>
      </dgm:t>
    </dgm:pt>
    <dgm:pt modelId="{27373D5E-D2A3-4264-9E2F-F1ADDABF8062}" type="parTrans" cxnId="{C420557D-9CF8-41CD-ABFA-7C06246AC1ED}">
      <dgm:prSet/>
      <dgm:spPr/>
      <dgm:t>
        <a:bodyPr/>
        <a:lstStyle/>
        <a:p>
          <a:endParaRPr lang="en-US"/>
        </a:p>
      </dgm:t>
    </dgm:pt>
    <dgm:pt modelId="{BB3B1A3B-15F1-4450-B1DE-9BD9FDC26761}" type="sibTrans" cxnId="{C420557D-9CF8-41CD-ABFA-7C06246AC1ED}">
      <dgm:prSet/>
      <dgm:spPr/>
      <dgm:t>
        <a:bodyPr/>
        <a:lstStyle/>
        <a:p>
          <a:endParaRPr lang="en-US"/>
        </a:p>
      </dgm:t>
    </dgm:pt>
    <dgm:pt modelId="{DD7C87A1-71C5-40C8-B2B4-F8C978F81ACA}">
      <dgm:prSet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A working prototype of the recommendation engine, API documentation, and a user interface for interaction. </a:t>
          </a:r>
          <a:endParaRPr lang="en-US" sz="1800" dirty="0">
            <a:solidFill>
              <a:schemeClr val="bg1"/>
            </a:solidFill>
          </a:endParaRPr>
        </a:p>
      </dgm:t>
    </dgm:pt>
    <dgm:pt modelId="{03FEBA24-43B3-43F9-9B0E-4E1731FB6158}" type="parTrans" cxnId="{99403E52-5879-442F-97B1-EE8C3B7CB814}">
      <dgm:prSet/>
      <dgm:spPr/>
      <dgm:t>
        <a:bodyPr/>
        <a:lstStyle/>
        <a:p>
          <a:endParaRPr lang="en-US"/>
        </a:p>
      </dgm:t>
    </dgm:pt>
    <dgm:pt modelId="{C2D6B789-9403-4B77-9853-4AEE0DE33E3B}" type="sibTrans" cxnId="{99403E52-5879-442F-97B1-EE8C3B7CB814}">
      <dgm:prSet/>
      <dgm:spPr/>
      <dgm:t>
        <a:bodyPr/>
        <a:lstStyle/>
        <a:p>
          <a:endParaRPr lang="en-US"/>
        </a:p>
      </dgm:t>
    </dgm:pt>
    <dgm:pt modelId="{BB505F08-C686-4BD6-AB9C-A04D2774C091}">
      <dgm:prSet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A comprehensive report on remote work trends with data-backed forecasts</a:t>
          </a:r>
          <a:endParaRPr lang="en-US" sz="1800" dirty="0">
            <a:solidFill>
              <a:schemeClr val="bg1"/>
            </a:solidFill>
          </a:endParaRPr>
        </a:p>
      </dgm:t>
    </dgm:pt>
    <dgm:pt modelId="{3F57705C-88F4-4FDD-AA8B-EA240A24AE74}" type="parTrans" cxnId="{D8E0669A-C8A0-493D-A981-B61A315A8672}">
      <dgm:prSet/>
      <dgm:spPr/>
      <dgm:t>
        <a:bodyPr/>
        <a:lstStyle/>
        <a:p>
          <a:endParaRPr lang="en-US"/>
        </a:p>
      </dgm:t>
    </dgm:pt>
    <dgm:pt modelId="{0695DB9C-2F7A-4442-8C65-DEEF73298E92}" type="sibTrans" cxnId="{D8E0669A-C8A0-493D-A981-B61A315A8672}">
      <dgm:prSet/>
      <dgm:spPr/>
      <dgm:t>
        <a:bodyPr/>
        <a:lstStyle/>
        <a:p>
          <a:endParaRPr lang="en-US"/>
        </a:p>
      </dgm:t>
    </dgm:pt>
    <dgm:pt modelId="{29042497-0B15-439E-8726-EB1F2E06F456}">
      <dgm:prSet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</a:rPr>
            <a:t> A dashboard that updates monthly with new trends in the job market</a:t>
          </a:r>
          <a:endParaRPr lang="en-US" sz="1700" dirty="0"/>
        </a:p>
      </dgm:t>
    </dgm:pt>
    <dgm:pt modelId="{01DA9083-B86C-4264-9FD0-89181F650ADE}" type="sibTrans" cxnId="{08091391-C9C8-49AB-907C-12247D5A5938}">
      <dgm:prSet/>
      <dgm:spPr/>
      <dgm:t>
        <a:bodyPr/>
        <a:lstStyle/>
        <a:p>
          <a:endParaRPr lang="en-US"/>
        </a:p>
      </dgm:t>
    </dgm:pt>
    <dgm:pt modelId="{5518DE99-58D7-438C-A933-434EFDFF503C}" type="parTrans" cxnId="{08091391-C9C8-49AB-907C-12247D5A5938}">
      <dgm:prSet/>
      <dgm:spPr/>
      <dgm:t>
        <a:bodyPr/>
        <a:lstStyle/>
        <a:p>
          <a:endParaRPr lang="en-US"/>
        </a:p>
      </dgm:t>
    </dgm:pt>
    <dgm:pt modelId="{53DEF027-A62F-4B65-8801-9396DF766004}">
      <dgm:prSet custT="1"/>
      <dgm:spPr>
        <a:noFill/>
        <a:ln>
          <a:noFill/>
        </a:ln>
      </dgm:spPr>
      <dgm:t>
        <a:bodyPr/>
        <a:lstStyle/>
        <a:p>
          <a:pPr algn="l"/>
          <a:r>
            <a:rPr lang="en-US" sz="1800" dirty="0" smtClean="0">
              <a:solidFill>
                <a:schemeClr val="bg1"/>
              </a:solidFill>
            </a:rPr>
            <a:t>A list of emerging job categories with growth analysis over time</a:t>
          </a:r>
          <a:r>
            <a:rPr lang="en-US" sz="1400" dirty="0" smtClean="0"/>
            <a:t>.</a:t>
          </a:r>
          <a:endParaRPr lang="en-US" sz="1800" dirty="0">
            <a:solidFill>
              <a:schemeClr val="bg1"/>
            </a:solidFill>
          </a:endParaRPr>
        </a:p>
      </dgm:t>
    </dgm:pt>
    <dgm:pt modelId="{FE1C00E6-F122-4F0A-AADD-DF20A5F21066}" type="parTrans" cxnId="{25304AAA-E239-4C2A-AF0F-80BE61E2DBBA}">
      <dgm:prSet/>
      <dgm:spPr/>
      <dgm:t>
        <a:bodyPr/>
        <a:lstStyle/>
        <a:p>
          <a:endParaRPr lang="en-US"/>
        </a:p>
      </dgm:t>
    </dgm:pt>
    <dgm:pt modelId="{21699514-215D-4BAC-8F24-609FB6918146}" type="sibTrans" cxnId="{25304AAA-E239-4C2A-AF0F-80BE61E2DBBA}">
      <dgm:prSet/>
      <dgm:spPr/>
      <dgm:t>
        <a:bodyPr/>
        <a:lstStyle/>
        <a:p>
          <a:endParaRPr lang="en-US"/>
        </a:p>
      </dgm:t>
    </dgm:pt>
    <dgm:pt modelId="{29DC8923-1A92-49CE-8872-C76F817E63CF}" type="pres">
      <dgm:prSet presAssocID="{3E794DA4-3E03-4031-9167-373270FA98A9}" presName="Name0" presStyleCnt="0">
        <dgm:presLayoutVars>
          <dgm:dir/>
          <dgm:animLvl val="lvl"/>
          <dgm:resizeHandles/>
        </dgm:presLayoutVars>
      </dgm:prSet>
      <dgm:spPr/>
    </dgm:pt>
    <dgm:pt modelId="{01685CF2-6488-4347-B4D9-FA737E061FD6}" type="pres">
      <dgm:prSet presAssocID="{BF9B627C-BFDA-40BC-86D6-FF68FF61744C}" presName="linNode" presStyleCnt="0"/>
      <dgm:spPr/>
    </dgm:pt>
    <dgm:pt modelId="{7BF27346-C43D-4117-8C3B-AC46182045C8}" type="pres">
      <dgm:prSet presAssocID="{BF9B627C-BFDA-40BC-86D6-FF68FF61744C}" presName="parentShp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64902F-5280-4B0A-934E-07E3C8C8A5BE}" type="pres">
      <dgm:prSet presAssocID="{BF9B627C-BFDA-40BC-86D6-FF68FF61744C}" presName="childShp" presStyleLbl="bgAccFollowNode1" presStyleIdx="0" presStyleCnt="8" custLinFactNeighborX="0" custLinFactNeighborY="-2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F2E7AC-797D-4B85-A3CC-97488D7206A6}" type="pres">
      <dgm:prSet presAssocID="{5096A933-3E82-497F-ABCF-4EFABC7A5628}" presName="spacing" presStyleCnt="0"/>
      <dgm:spPr/>
    </dgm:pt>
    <dgm:pt modelId="{8D05DAF2-8E8B-403A-A5BD-3DFEEDA370BF}" type="pres">
      <dgm:prSet presAssocID="{6951D0D3-C5DC-4F06-BE0D-F584621EA70A}" presName="linNode" presStyleCnt="0"/>
      <dgm:spPr/>
    </dgm:pt>
    <dgm:pt modelId="{6256C692-89BC-4867-B212-31B07CF1C743}" type="pres">
      <dgm:prSet presAssocID="{6951D0D3-C5DC-4F06-BE0D-F584621EA70A}" presName="parentShp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47A5B-42F0-4FA2-A628-20BE3306B9D5}" type="pres">
      <dgm:prSet presAssocID="{6951D0D3-C5DC-4F06-BE0D-F584621EA70A}" presName="childShp" presStyleLbl="bg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9AA18-96FB-454E-AF87-5C989B7C011E}" type="pres">
      <dgm:prSet presAssocID="{87DEB89B-1320-4ED8-97B6-7266A3121554}" presName="spacing" presStyleCnt="0"/>
      <dgm:spPr/>
    </dgm:pt>
    <dgm:pt modelId="{4D9E1985-2BA8-4BB0-8CB7-2D66E14F70EF}" type="pres">
      <dgm:prSet presAssocID="{F903DE8C-769F-480F-A328-8451DBFDD495}" presName="linNode" presStyleCnt="0"/>
      <dgm:spPr/>
    </dgm:pt>
    <dgm:pt modelId="{FE821650-340F-4C81-9E24-78269A0C63F4}" type="pres">
      <dgm:prSet presAssocID="{F903DE8C-769F-480F-A328-8451DBFDD495}" presName="parentShp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84E08B-3F12-40E2-B713-E238C93BCA58}" type="pres">
      <dgm:prSet presAssocID="{F903DE8C-769F-480F-A328-8451DBFDD495}" presName="childShp" presStyleLbl="bg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0E867-5BEC-4AA0-9BCA-66F84520C2C8}" type="pres">
      <dgm:prSet presAssocID="{00CA3E78-631D-4CD6-B870-7C7BE28D1B09}" presName="spacing" presStyleCnt="0"/>
      <dgm:spPr/>
    </dgm:pt>
    <dgm:pt modelId="{0466F8CA-8D4B-4002-B989-6857D7754E70}" type="pres">
      <dgm:prSet presAssocID="{3B5DC531-BA88-48FC-9FB8-44A13F02695B}" presName="linNode" presStyleCnt="0"/>
      <dgm:spPr/>
    </dgm:pt>
    <dgm:pt modelId="{FAD43E6D-DD12-43F7-A8C0-E6DDC64ED512}" type="pres">
      <dgm:prSet presAssocID="{3B5DC531-BA88-48FC-9FB8-44A13F02695B}" presName="parentShp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93448-B643-4CAE-AE65-4D83CADF21A3}" type="pres">
      <dgm:prSet presAssocID="{3B5DC531-BA88-48FC-9FB8-44A13F02695B}" presName="childShp" presStyleLbl="bgAccFollowNode1" presStyleIdx="3" presStyleCnt="8">
        <dgm:presLayoutVars>
          <dgm:bulletEnabled val="1"/>
        </dgm:presLayoutVars>
      </dgm:prSet>
      <dgm:spPr/>
    </dgm:pt>
    <dgm:pt modelId="{6AD668D3-979F-4FFF-9A0A-1766DFF51C4E}" type="pres">
      <dgm:prSet presAssocID="{97ACDC86-214E-4639-A8C2-896139316D60}" presName="spacing" presStyleCnt="0"/>
      <dgm:spPr/>
    </dgm:pt>
    <dgm:pt modelId="{7B8112DB-7955-4474-9FFD-DE0403F9D7C2}" type="pres">
      <dgm:prSet presAssocID="{437EC6CE-6050-41DC-A25D-7206F91854F1}" presName="linNode" presStyleCnt="0"/>
      <dgm:spPr/>
    </dgm:pt>
    <dgm:pt modelId="{A2D3194C-4D81-49E5-A634-49CB80610F1A}" type="pres">
      <dgm:prSet presAssocID="{437EC6CE-6050-41DC-A25D-7206F91854F1}" presName="parentShp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7FC7D6-7BCF-4A01-83F3-9713064AEB66}" type="pres">
      <dgm:prSet presAssocID="{437EC6CE-6050-41DC-A25D-7206F91854F1}" presName="childShp" presStyleLbl="bg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78575-D5DD-4487-B92D-E1B3B246DD2F}" type="pres">
      <dgm:prSet presAssocID="{60768095-895F-4A46-AAEC-995F190E6AF8}" presName="spacing" presStyleCnt="0"/>
      <dgm:spPr/>
    </dgm:pt>
    <dgm:pt modelId="{0BA310F1-1945-452A-93C3-A324F8ECE428}" type="pres">
      <dgm:prSet presAssocID="{4D680A2A-8A7C-4CFC-A573-A2DC10F02334}" presName="linNode" presStyleCnt="0"/>
      <dgm:spPr/>
    </dgm:pt>
    <dgm:pt modelId="{4C4E6A31-FB28-4750-918D-52D1D0D44452}" type="pres">
      <dgm:prSet presAssocID="{4D680A2A-8A7C-4CFC-A573-A2DC10F02334}" presName="parentShp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E3C9D3-E804-43AD-BA82-4A135FF65877}" type="pres">
      <dgm:prSet presAssocID="{4D680A2A-8A7C-4CFC-A573-A2DC10F02334}" presName="childShp" presStyleLbl="bg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FDDA4-1BCF-4164-A84B-793F7A5B2B2B}" type="pres">
      <dgm:prSet presAssocID="{0B616E03-74A0-4E17-9EAA-B274A17E649C}" presName="spacing" presStyleCnt="0"/>
      <dgm:spPr/>
    </dgm:pt>
    <dgm:pt modelId="{0CE60C31-7DD9-47DD-9C03-167567538450}" type="pres">
      <dgm:prSet presAssocID="{45F291F1-B845-42D9-8B0C-CDDA6B3CBAC9}" presName="linNode" presStyleCnt="0"/>
      <dgm:spPr/>
    </dgm:pt>
    <dgm:pt modelId="{70ABB628-221A-4815-98A0-906BAD980D6B}" type="pres">
      <dgm:prSet presAssocID="{45F291F1-B845-42D9-8B0C-CDDA6B3CBAC9}" presName="parentShp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A988D-FB5E-43FA-BCA9-7E2674C5D322}" type="pres">
      <dgm:prSet presAssocID="{45F291F1-B845-42D9-8B0C-CDDA6B3CBAC9}" presName="childShp" presStyleLbl="bg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0F79D2-9EC0-405E-AA90-396CB9AFE39A}" type="pres">
      <dgm:prSet presAssocID="{101D803E-AF76-4463-8A0A-218B660A1C1C}" presName="spacing" presStyleCnt="0"/>
      <dgm:spPr/>
    </dgm:pt>
    <dgm:pt modelId="{6EF3186A-E817-4B89-9836-F841393382DC}" type="pres">
      <dgm:prSet presAssocID="{AD8DAC83-5DF2-4D80-B405-C2CAA83A8849}" presName="linNode" presStyleCnt="0"/>
      <dgm:spPr/>
    </dgm:pt>
    <dgm:pt modelId="{BA732EDE-BB7C-4020-8A14-8808A5D96685}" type="pres">
      <dgm:prSet presAssocID="{AD8DAC83-5DF2-4D80-B405-C2CAA83A8849}" presName="parentShp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0322E-8DE6-4E2E-AC60-4CE2FADADCDE}" type="pres">
      <dgm:prSet presAssocID="{AD8DAC83-5DF2-4D80-B405-C2CAA83A8849}" presName="childShp" presStyleLbl="bg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30FDC0-BD7E-4EC3-89A2-CDE9EDB4276D}" srcId="{3E794DA4-3E03-4031-9167-373270FA98A9}" destId="{AD8DAC83-5DF2-4D80-B405-C2CAA83A8849}" srcOrd="7" destOrd="0" parTransId="{ABDB148D-800A-4426-BA40-3DADDC57B3A3}" sibTransId="{E73B15F5-5656-4910-915F-73021F82ADBD}"/>
    <dgm:cxn modelId="{3AD55C54-969B-4D17-B1BA-AC3B992D1EBD}" type="presOf" srcId="{4D680A2A-8A7C-4CFC-A573-A2DC10F02334}" destId="{4C4E6A31-FB28-4750-918D-52D1D0D44452}" srcOrd="0" destOrd="0" presId="urn:microsoft.com/office/officeart/2005/8/layout/vList6"/>
    <dgm:cxn modelId="{8AD12DD3-83F0-43F7-A472-F9C24CB28529}" type="presOf" srcId="{3B5DC531-BA88-48FC-9FB8-44A13F02695B}" destId="{FAD43E6D-DD12-43F7-A8C0-E6DDC64ED512}" srcOrd="0" destOrd="0" presId="urn:microsoft.com/office/officeart/2005/8/layout/vList6"/>
    <dgm:cxn modelId="{285BBD83-4142-46A9-A4D1-CCC3E8BC27F9}" type="presOf" srcId="{F903DE8C-769F-480F-A328-8451DBFDD495}" destId="{FE821650-340F-4C81-9E24-78269A0C63F4}" srcOrd="0" destOrd="0" presId="urn:microsoft.com/office/officeart/2005/8/layout/vList6"/>
    <dgm:cxn modelId="{7527C443-6BEB-4373-9FF7-99A962D3CF82}" type="presOf" srcId="{29042497-0B15-439E-8726-EB1F2E06F456}" destId="{29E3C9D3-E804-43AD-BA82-4A135FF65877}" srcOrd="0" destOrd="0" presId="urn:microsoft.com/office/officeart/2005/8/layout/vList6"/>
    <dgm:cxn modelId="{1CB7DA16-17DB-43D2-8D7B-2C78B0630598}" type="presOf" srcId="{DD7C87A1-71C5-40C8-B2B4-F8C978F81ACA}" destId="{E87FC7D6-7BCF-4A01-83F3-9713064AEB66}" srcOrd="0" destOrd="0" presId="urn:microsoft.com/office/officeart/2005/8/layout/vList6"/>
    <dgm:cxn modelId="{103E4800-B59C-48CA-B02C-603752E770AD}" srcId="{3E794DA4-3E03-4031-9167-373270FA98A9}" destId="{6951D0D3-C5DC-4F06-BE0D-F584621EA70A}" srcOrd="1" destOrd="0" parTransId="{CF5E1260-90E4-4708-A815-2BB53CFA1338}" sibTransId="{87DEB89B-1320-4ED8-97B6-7266A3121554}"/>
    <dgm:cxn modelId="{7A15D371-3590-4605-8A1E-14C9B110240D}" srcId="{3E794DA4-3E03-4031-9167-373270FA98A9}" destId="{45F291F1-B845-42D9-8B0C-CDDA6B3CBAC9}" srcOrd="6" destOrd="0" parTransId="{F23BC83D-5AC3-4798-BE1C-4429DD922F8F}" sibTransId="{101D803E-AF76-4463-8A0A-218B660A1C1C}"/>
    <dgm:cxn modelId="{26CF350C-062A-4360-B72B-34AB58C16AC3}" type="presOf" srcId="{BF9B627C-BFDA-40BC-86D6-FF68FF61744C}" destId="{7BF27346-C43D-4117-8C3B-AC46182045C8}" srcOrd="0" destOrd="0" presId="urn:microsoft.com/office/officeart/2005/8/layout/vList6"/>
    <dgm:cxn modelId="{6667371E-4533-40D5-BF5B-486B0BF70427}" srcId="{3E794DA4-3E03-4031-9167-373270FA98A9}" destId="{3B5DC531-BA88-48FC-9FB8-44A13F02695B}" srcOrd="3" destOrd="0" parTransId="{F346C0C7-9FC3-4A31-A0C1-EC5E56E856DD}" sibTransId="{97ACDC86-214E-4639-A8C2-896139316D60}"/>
    <dgm:cxn modelId="{9D52B710-4EAC-4330-89F7-9AC1D3854687}" srcId="{3E794DA4-3E03-4031-9167-373270FA98A9}" destId="{F903DE8C-769F-480F-A328-8451DBFDD495}" srcOrd="2" destOrd="0" parTransId="{9B8BF7F9-028B-436B-BD07-DB2D98F6D86C}" sibTransId="{00CA3E78-631D-4CD6-B870-7C7BE28D1B09}"/>
    <dgm:cxn modelId="{1B6386EB-6B3A-4309-BAF9-60E1437BA755}" type="presOf" srcId="{3E794DA4-3E03-4031-9167-373270FA98A9}" destId="{29DC8923-1A92-49CE-8872-C76F817E63CF}" srcOrd="0" destOrd="0" presId="urn:microsoft.com/office/officeart/2005/8/layout/vList6"/>
    <dgm:cxn modelId="{08091391-C9C8-49AB-907C-12247D5A5938}" srcId="{4D680A2A-8A7C-4CFC-A573-A2DC10F02334}" destId="{29042497-0B15-439E-8726-EB1F2E06F456}" srcOrd="0" destOrd="0" parTransId="{5518DE99-58D7-438C-A933-434EFDFF503C}" sibTransId="{01DA9083-B86C-4264-9FD0-89181F650ADE}"/>
    <dgm:cxn modelId="{E7550163-535C-4BC1-B76C-6ED5D05561DE}" srcId="{3E794DA4-3E03-4031-9167-373270FA98A9}" destId="{BF9B627C-BFDA-40BC-86D6-FF68FF61744C}" srcOrd="0" destOrd="0" parTransId="{8850C92D-45AB-445C-B223-3039D2DECA84}" sibTransId="{5096A933-3E82-497F-ABCF-4EFABC7A5628}"/>
    <dgm:cxn modelId="{25304AAA-E239-4C2A-AF0F-80BE61E2DBBA}" srcId="{6951D0D3-C5DC-4F06-BE0D-F584621EA70A}" destId="{53DEF027-A62F-4B65-8801-9396DF766004}" srcOrd="0" destOrd="0" parTransId="{FE1C00E6-F122-4F0A-AADD-DF20A5F21066}" sibTransId="{21699514-215D-4BAC-8F24-609FB6918146}"/>
    <dgm:cxn modelId="{425C105D-BC2A-4588-AD99-E2EE27D10788}" type="presOf" srcId="{AD8DAC83-5DF2-4D80-B405-C2CAA83A8849}" destId="{BA732EDE-BB7C-4020-8A14-8808A5D96685}" srcOrd="0" destOrd="0" presId="urn:microsoft.com/office/officeart/2005/8/layout/vList6"/>
    <dgm:cxn modelId="{6354CB76-F782-4C3E-9CB3-17CFAD1CE1E9}" type="presOf" srcId="{050279E0-0C22-4FEC-870E-37ECADEC6C6F}" destId="{A064902F-5280-4B0A-934E-07E3C8C8A5BE}" srcOrd="0" destOrd="0" presId="urn:microsoft.com/office/officeart/2005/8/layout/vList6"/>
    <dgm:cxn modelId="{93B8AC4B-F03A-4330-8B8C-6E68F4CC23D4}" srcId="{3E794DA4-3E03-4031-9167-373270FA98A9}" destId="{437EC6CE-6050-41DC-A25D-7206F91854F1}" srcOrd="4" destOrd="0" parTransId="{B7030D82-272C-4CDD-95E8-1529763B1E73}" sibTransId="{60768095-895F-4A46-AAEC-995F190E6AF8}"/>
    <dgm:cxn modelId="{37B499F3-81BA-46CE-8490-73376C82F008}" srcId="{AD8DAC83-5DF2-4D80-B405-C2CAA83A8849}" destId="{701F1110-AE40-4C8F-8AF2-5E65312AD99D}" srcOrd="0" destOrd="0" parTransId="{D7D3936C-1F54-4A00-9A58-70858E5C787A}" sibTransId="{4B53B3EF-7F36-40E9-9E38-44CCB1E458EE}"/>
    <dgm:cxn modelId="{44274E57-CA42-4EE4-8469-F1F43BE1169D}" type="presOf" srcId="{BB505F08-C686-4BD6-AB9C-A04D2774C091}" destId="{F52A988D-FB5E-43FA-BCA9-7E2674C5D322}" srcOrd="0" destOrd="0" presId="urn:microsoft.com/office/officeart/2005/8/layout/vList6"/>
    <dgm:cxn modelId="{C420557D-9CF8-41CD-ABFA-7C06246AC1ED}" srcId="{3B5DC531-BA88-48FC-9FB8-44A13F02695B}" destId="{C7F69C26-2798-4D7F-865A-C79965E332B4}" srcOrd="0" destOrd="0" parTransId="{27373D5E-D2A3-4264-9E2F-F1ADDABF8062}" sibTransId="{BB3B1A3B-15F1-4450-B1DE-9BD9FDC26761}"/>
    <dgm:cxn modelId="{033BAB94-2D13-4627-9C83-F12BE4D1ABAC}" type="presOf" srcId="{701F1110-AE40-4C8F-8AF2-5E65312AD99D}" destId="{7390322E-8DE6-4E2E-AC60-4CE2FADADCDE}" srcOrd="0" destOrd="0" presId="urn:microsoft.com/office/officeart/2005/8/layout/vList6"/>
    <dgm:cxn modelId="{AF5BE6A5-9561-43D0-833E-4DF99756359C}" srcId="{3E794DA4-3E03-4031-9167-373270FA98A9}" destId="{4D680A2A-8A7C-4CFC-A573-A2DC10F02334}" srcOrd="5" destOrd="0" parTransId="{C1834FC1-0CC2-4535-B2D6-EBF59776DE35}" sibTransId="{0B616E03-74A0-4E17-9EAA-B274A17E649C}"/>
    <dgm:cxn modelId="{25B5EAB0-1EAD-4994-9DEB-8259CE0A4C65}" type="presOf" srcId="{C4191732-0C19-4F6E-99AA-0021D7B1288F}" destId="{C184E08B-3F12-40E2-B713-E238C93BCA58}" srcOrd="0" destOrd="0" presId="urn:microsoft.com/office/officeart/2005/8/layout/vList6"/>
    <dgm:cxn modelId="{F59CAAF4-21F6-4E06-9731-2FE4A8C1FD25}" type="presOf" srcId="{6951D0D3-C5DC-4F06-BE0D-F584621EA70A}" destId="{6256C692-89BC-4867-B212-31B07CF1C743}" srcOrd="0" destOrd="0" presId="urn:microsoft.com/office/officeart/2005/8/layout/vList6"/>
    <dgm:cxn modelId="{3E45F883-6E95-463D-B4ED-32273882D026}" type="presOf" srcId="{C7F69C26-2798-4D7F-865A-C79965E332B4}" destId="{20F93448-B643-4CAE-AE65-4D83CADF21A3}" srcOrd="0" destOrd="0" presId="urn:microsoft.com/office/officeart/2005/8/layout/vList6"/>
    <dgm:cxn modelId="{C47BFE74-E1E0-43CF-980A-003BD3232AB8}" srcId="{F903DE8C-769F-480F-A328-8451DBFDD495}" destId="{C4191732-0C19-4F6E-99AA-0021D7B1288F}" srcOrd="0" destOrd="0" parTransId="{85309FFE-D044-4A07-815F-BD7E304B59C8}" sibTransId="{5E2E72B4-BA69-4059-AB8C-FB38748F7490}"/>
    <dgm:cxn modelId="{A2C65FB6-CADB-4AAA-B4FD-D2CEE671FDA2}" type="presOf" srcId="{45F291F1-B845-42D9-8B0C-CDDA6B3CBAC9}" destId="{70ABB628-221A-4815-98A0-906BAD980D6B}" srcOrd="0" destOrd="0" presId="urn:microsoft.com/office/officeart/2005/8/layout/vList6"/>
    <dgm:cxn modelId="{D943BFF3-E626-48A7-B1A8-3C45B9084DEF}" type="presOf" srcId="{437EC6CE-6050-41DC-A25D-7206F91854F1}" destId="{A2D3194C-4D81-49E5-A634-49CB80610F1A}" srcOrd="0" destOrd="0" presId="urn:microsoft.com/office/officeart/2005/8/layout/vList6"/>
    <dgm:cxn modelId="{4DA407EE-95C7-4E2C-9454-4E3EB1D8ECA5}" type="presOf" srcId="{53DEF027-A62F-4B65-8801-9396DF766004}" destId="{57E47A5B-42F0-4FA2-A628-20BE3306B9D5}" srcOrd="0" destOrd="0" presId="urn:microsoft.com/office/officeart/2005/8/layout/vList6"/>
    <dgm:cxn modelId="{99403E52-5879-442F-97B1-EE8C3B7CB814}" srcId="{437EC6CE-6050-41DC-A25D-7206F91854F1}" destId="{DD7C87A1-71C5-40C8-B2B4-F8C978F81ACA}" srcOrd="0" destOrd="0" parTransId="{03FEBA24-43B3-43F9-9B0E-4E1731FB6158}" sibTransId="{C2D6B789-9403-4B77-9853-4AEE0DE33E3B}"/>
    <dgm:cxn modelId="{D8E0669A-C8A0-493D-A981-B61A315A8672}" srcId="{45F291F1-B845-42D9-8B0C-CDDA6B3CBAC9}" destId="{BB505F08-C686-4BD6-AB9C-A04D2774C091}" srcOrd="0" destOrd="0" parTransId="{3F57705C-88F4-4FDD-AA8B-EA240A24AE74}" sibTransId="{0695DB9C-2F7A-4442-8C65-DEEF73298E92}"/>
    <dgm:cxn modelId="{F699E2B5-3273-491D-90A9-B69725B99C89}" srcId="{BF9B627C-BFDA-40BC-86D6-FF68FF61744C}" destId="{050279E0-0C22-4FEC-870E-37ECADEC6C6F}" srcOrd="0" destOrd="0" parTransId="{4B3AD724-583A-4A37-9C66-6F38E00059F0}" sibTransId="{0F46F7B3-741C-41AF-ACA1-A636919A1B37}"/>
    <dgm:cxn modelId="{1E8A71BF-6E5E-4014-9294-FE7BEEE75375}" type="presParOf" srcId="{29DC8923-1A92-49CE-8872-C76F817E63CF}" destId="{01685CF2-6488-4347-B4D9-FA737E061FD6}" srcOrd="0" destOrd="0" presId="urn:microsoft.com/office/officeart/2005/8/layout/vList6"/>
    <dgm:cxn modelId="{B9C0B4FD-1EA4-4C00-A694-DE9FFDF107C6}" type="presParOf" srcId="{01685CF2-6488-4347-B4D9-FA737E061FD6}" destId="{7BF27346-C43D-4117-8C3B-AC46182045C8}" srcOrd="0" destOrd="0" presId="urn:microsoft.com/office/officeart/2005/8/layout/vList6"/>
    <dgm:cxn modelId="{26EC2202-0374-4C87-8F1A-698D80C03548}" type="presParOf" srcId="{01685CF2-6488-4347-B4D9-FA737E061FD6}" destId="{A064902F-5280-4B0A-934E-07E3C8C8A5BE}" srcOrd="1" destOrd="0" presId="urn:microsoft.com/office/officeart/2005/8/layout/vList6"/>
    <dgm:cxn modelId="{96057789-CDF1-44A3-9CE3-616AB9A9AB22}" type="presParOf" srcId="{29DC8923-1A92-49CE-8872-C76F817E63CF}" destId="{7FF2E7AC-797D-4B85-A3CC-97488D7206A6}" srcOrd="1" destOrd="0" presId="urn:microsoft.com/office/officeart/2005/8/layout/vList6"/>
    <dgm:cxn modelId="{B613119D-327C-4C20-AF2A-307EAB0213D0}" type="presParOf" srcId="{29DC8923-1A92-49CE-8872-C76F817E63CF}" destId="{8D05DAF2-8E8B-403A-A5BD-3DFEEDA370BF}" srcOrd="2" destOrd="0" presId="urn:microsoft.com/office/officeart/2005/8/layout/vList6"/>
    <dgm:cxn modelId="{76DEA955-45BF-4ECA-90D8-D35C3E631E57}" type="presParOf" srcId="{8D05DAF2-8E8B-403A-A5BD-3DFEEDA370BF}" destId="{6256C692-89BC-4867-B212-31B07CF1C743}" srcOrd="0" destOrd="0" presId="urn:microsoft.com/office/officeart/2005/8/layout/vList6"/>
    <dgm:cxn modelId="{D816B1A3-792E-4FC9-9E9D-474416F3F383}" type="presParOf" srcId="{8D05DAF2-8E8B-403A-A5BD-3DFEEDA370BF}" destId="{57E47A5B-42F0-4FA2-A628-20BE3306B9D5}" srcOrd="1" destOrd="0" presId="urn:microsoft.com/office/officeart/2005/8/layout/vList6"/>
    <dgm:cxn modelId="{51849726-91D1-4DE1-8A8A-2C98AF998791}" type="presParOf" srcId="{29DC8923-1A92-49CE-8872-C76F817E63CF}" destId="{73E9AA18-96FB-454E-AF87-5C989B7C011E}" srcOrd="3" destOrd="0" presId="urn:microsoft.com/office/officeart/2005/8/layout/vList6"/>
    <dgm:cxn modelId="{85ECC4C3-5B76-4439-9729-5183FAA6BCA7}" type="presParOf" srcId="{29DC8923-1A92-49CE-8872-C76F817E63CF}" destId="{4D9E1985-2BA8-4BB0-8CB7-2D66E14F70EF}" srcOrd="4" destOrd="0" presId="urn:microsoft.com/office/officeart/2005/8/layout/vList6"/>
    <dgm:cxn modelId="{85FD726A-34DE-42D2-817B-0CF82C56FA2D}" type="presParOf" srcId="{4D9E1985-2BA8-4BB0-8CB7-2D66E14F70EF}" destId="{FE821650-340F-4C81-9E24-78269A0C63F4}" srcOrd="0" destOrd="0" presId="urn:microsoft.com/office/officeart/2005/8/layout/vList6"/>
    <dgm:cxn modelId="{E300DA2A-94E2-4079-824D-71DB420CD931}" type="presParOf" srcId="{4D9E1985-2BA8-4BB0-8CB7-2D66E14F70EF}" destId="{C184E08B-3F12-40E2-B713-E238C93BCA58}" srcOrd="1" destOrd="0" presId="urn:microsoft.com/office/officeart/2005/8/layout/vList6"/>
    <dgm:cxn modelId="{0B50BDDB-A454-42E6-91A6-9FD727E308B7}" type="presParOf" srcId="{29DC8923-1A92-49CE-8872-C76F817E63CF}" destId="{9B50E867-5BEC-4AA0-9BCA-66F84520C2C8}" srcOrd="5" destOrd="0" presId="urn:microsoft.com/office/officeart/2005/8/layout/vList6"/>
    <dgm:cxn modelId="{08CEF2AA-ED48-4C9A-A67D-40561079AA02}" type="presParOf" srcId="{29DC8923-1A92-49CE-8872-C76F817E63CF}" destId="{0466F8CA-8D4B-4002-B989-6857D7754E70}" srcOrd="6" destOrd="0" presId="urn:microsoft.com/office/officeart/2005/8/layout/vList6"/>
    <dgm:cxn modelId="{CA8F5DFC-3D3E-430E-9F1D-127229C137EC}" type="presParOf" srcId="{0466F8CA-8D4B-4002-B989-6857D7754E70}" destId="{FAD43E6D-DD12-43F7-A8C0-E6DDC64ED512}" srcOrd="0" destOrd="0" presId="urn:microsoft.com/office/officeart/2005/8/layout/vList6"/>
    <dgm:cxn modelId="{A3CABAD5-35F9-4F13-A13E-FB237F263AF1}" type="presParOf" srcId="{0466F8CA-8D4B-4002-B989-6857D7754E70}" destId="{20F93448-B643-4CAE-AE65-4D83CADF21A3}" srcOrd="1" destOrd="0" presId="urn:microsoft.com/office/officeart/2005/8/layout/vList6"/>
    <dgm:cxn modelId="{912EED21-E42B-4502-ACED-A75ACCD9B1A1}" type="presParOf" srcId="{29DC8923-1A92-49CE-8872-C76F817E63CF}" destId="{6AD668D3-979F-4FFF-9A0A-1766DFF51C4E}" srcOrd="7" destOrd="0" presId="urn:microsoft.com/office/officeart/2005/8/layout/vList6"/>
    <dgm:cxn modelId="{451F32ED-E989-45A8-BEFE-4EB897F8DEC2}" type="presParOf" srcId="{29DC8923-1A92-49CE-8872-C76F817E63CF}" destId="{7B8112DB-7955-4474-9FFD-DE0403F9D7C2}" srcOrd="8" destOrd="0" presId="urn:microsoft.com/office/officeart/2005/8/layout/vList6"/>
    <dgm:cxn modelId="{C6DDFB04-2C01-4DDD-A6E6-4025A06BAC08}" type="presParOf" srcId="{7B8112DB-7955-4474-9FFD-DE0403F9D7C2}" destId="{A2D3194C-4D81-49E5-A634-49CB80610F1A}" srcOrd="0" destOrd="0" presId="urn:microsoft.com/office/officeart/2005/8/layout/vList6"/>
    <dgm:cxn modelId="{86C480B5-A210-4E77-8CE6-FA391861C733}" type="presParOf" srcId="{7B8112DB-7955-4474-9FFD-DE0403F9D7C2}" destId="{E87FC7D6-7BCF-4A01-83F3-9713064AEB66}" srcOrd="1" destOrd="0" presId="urn:microsoft.com/office/officeart/2005/8/layout/vList6"/>
    <dgm:cxn modelId="{3A751E07-ED7A-48FF-8E20-185E8DCB72E6}" type="presParOf" srcId="{29DC8923-1A92-49CE-8872-C76F817E63CF}" destId="{B6478575-D5DD-4487-B92D-E1B3B246DD2F}" srcOrd="9" destOrd="0" presId="urn:microsoft.com/office/officeart/2005/8/layout/vList6"/>
    <dgm:cxn modelId="{2858C7E8-14CC-45D1-ABF6-59F6A6E44926}" type="presParOf" srcId="{29DC8923-1A92-49CE-8872-C76F817E63CF}" destId="{0BA310F1-1945-452A-93C3-A324F8ECE428}" srcOrd="10" destOrd="0" presId="urn:microsoft.com/office/officeart/2005/8/layout/vList6"/>
    <dgm:cxn modelId="{A308E2FB-E44A-4126-B79D-FD0C587A9349}" type="presParOf" srcId="{0BA310F1-1945-452A-93C3-A324F8ECE428}" destId="{4C4E6A31-FB28-4750-918D-52D1D0D44452}" srcOrd="0" destOrd="0" presId="urn:microsoft.com/office/officeart/2005/8/layout/vList6"/>
    <dgm:cxn modelId="{69DB2D13-3AE2-43A1-ACAC-414B967AAE6B}" type="presParOf" srcId="{0BA310F1-1945-452A-93C3-A324F8ECE428}" destId="{29E3C9D3-E804-43AD-BA82-4A135FF65877}" srcOrd="1" destOrd="0" presId="urn:microsoft.com/office/officeart/2005/8/layout/vList6"/>
    <dgm:cxn modelId="{55660284-FA11-4D0D-9831-8840406DCFD6}" type="presParOf" srcId="{29DC8923-1A92-49CE-8872-C76F817E63CF}" destId="{639FDDA4-1BCF-4164-A84B-793F7A5B2B2B}" srcOrd="11" destOrd="0" presId="urn:microsoft.com/office/officeart/2005/8/layout/vList6"/>
    <dgm:cxn modelId="{87B9A913-98FC-436F-AB16-965849FC7A47}" type="presParOf" srcId="{29DC8923-1A92-49CE-8872-C76F817E63CF}" destId="{0CE60C31-7DD9-47DD-9C03-167567538450}" srcOrd="12" destOrd="0" presId="urn:microsoft.com/office/officeart/2005/8/layout/vList6"/>
    <dgm:cxn modelId="{88F12A12-4EEE-4483-A597-4619148BEB87}" type="presParOf" srcId="{0CE60C31-7DD9-47DD-9C03-167567538450}" destId="{70ABB628-221A-4815-98A0-906BAD980D6B}" srcOrd="0" destOrd="0" presId="urn:microsoft.com/office/officeart/2005/8/layout/vList6"/>
    <dgm:cxn modelId="{0A99CC0C-3478-42EB-AF16-2709097634E2}" type="presParOf" srcId="{0CE60C31-7DD9-47DD-9C03-167567538450}" destId="{F52A988D-FB5E-43FA-BCA9-7E2674C5D322}" srcOrd="1" destOrd="0" presId="urn:microsoft.com/office/officeart/2005/8/layout/vList6"/>
    <dgm:cxn modelId="{2B631984-CE11-4F4F-B09E-24BDE0E4F70A}" type="presParOf" srcId="{29DC8923-1A92-49CE-8872-C76F817E63CF}" destId="{390F79D2-9EC0-405E-AA90-396CB9AFE39A}" srcOrd="13" destOrd="0" presId="urn:microsoft.com/office/officeart/2005/8/layout/vList6"/>
    <dgm:cxn modelId="{DEDA3F2C-8124-48E9-B32E-37AC4329BB59}" type="presParOf" srcId="{29DC8923-1A92-49CE-8872-C76F817E63CF}" destId="{6EF3186A-E817-4B89-9836-F841393382DC}" srcOrd="14" destOrd="0" presId="urn:microsoft.com/office/officeart/2005/8/layout/vList6"/>
    <dgm:cxn modelId="{131F7A03-7F51-43A1-98AA-E7766973FF61}" type="presParOf" srcId="{6EF3186A-E817-4B89-9836-F841393382DC}" destId="{BA732EDE-BB7C-4020-8A14-8808A5D96685}" srcOrd="0" destOrd="0" presId="urn:microsoft.com/office/officeart/2005/8/layout/vList6"/>
    <dgm:cxn modelId="{6F431DA8-751C-4450-BF3D-0A34F9287DFA}" type="presParOf" srcId="{6EF3186A-E817-4B89-9836-F841393382DC}" destId="{7390322E-8DE6-4E2E-AC60-4CE2FADADCDE}" srcOrd="1" destOrd="0" presId="urn:microsoft.com/office/officeart/2005/8/layout/vList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B76337-3D97-4199-8D38-02657620105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5B899D-1A91-4356-98E3-E2B22EEA54F8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u="sng" dirty="0" smtClean="0">
              <a:solidFill>
                <a:schemeClr val="bg1"/>
              </a:solidFill>
              <a:latin typeface="+mn-lt"/>
            </a:rPr>
            <a:t>Loading data</a:t>
          </a:r>
        </a:p>
        <a:p>
          <a:r>
            <a:rPr lang="en-US" sz="1600" dirty="0" smtClean="0">
              <a:solidFill>
                <a:schemeClr val="bg1"/>
              </a:solidFill>
              <a:latin typeface="+mn-lt"/>
            </a:rPr>
            <a:t>Loaded given data into a pandas Data Frame to perform all the tasks</a:t>
          </a:r>
          <a:endParaRPr lang="en-US" sz="1600" dirty="0">
            <a:solidFill>
              <a:schemeClr val="bg1"/>
            </a:solidFill>
            <a:latin typeface="+mn-lt"/>
          </a:endParaRPr>
        </a:p>
      </dgm:t>
    </dgm:pt>
    <dgm:pt modelId="{A609DD22-12D1-45D5-A4BA-4AAC62C53896}" type="parTrans" cxnId="{8AA15B95-DC80-43A6-8813-B5B57CFFA106}">
      <dgm:prSet/>
      <dgm:spPr/>
      <dgm:t>
        <a:bodyPr/>
        <a:lstStyle/>
        <a:p>
          <a:endParaRPr lang="en-US"/>
        </a:p>
      </dgm:t>
    </dgm:pt>
    <dgm:pt modelId="{4E68C901-36E5-4089-AA88-439A5B7DC98A}" type="sibTrans" cxnId="{8AA15B95-DC80-43A6-8813-B5B57CFFA106}">
      <dgm:prSet/>
      <dgm:spPr/>
      <dgm:t>
        <a:bodyPr/>
        <a:lstStyle/>
        <a:p>
          <a:endParaRPr lang="en-US"/>
        </a:p>
      </dgm:t>
    </dgm:pt>
    <dgm:pt modelId="{E2AADEC8-5CFE-4928-87E5-F03AADDB6FF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u="sng" dirty="0" smtClean="0">
              <a:solidFill>
                <a:schemeClr val="bg1"/>
              </a:solidFill>
              <a:latin typeface="+mn-lt"/>
            </a:rPr>
            <a:t>Standardize </a:t>
          </a:r>
        </a:p>
        <a:p>
          <a:r>
            <a:rPr lang="en-US" sz="1600" dirty="0" smtClean="0">
              <a:solidFill>
                <a:schemeClr val="bg1"/>
              </a:solidFill>
              <a:latin typeface="+mn-lt"/>
            </a:rPr>
            <a:t>Normalized text fields, Standardize measurement units</a:t>
          </a:r>
          <a:endParaRPr lang="en-US" sz="1000" dirty="0"/>
        </a:p>
      </dgm:t>
    </dgm:pt>
    <dgm:pt modelId="{B24D55B2-74F9-4742-AAE4-030D755AB4ED}" type="parTrans" cxnId="{DBD2EB44-C535-48E7-92CD-4076BBD53D35}">
      <dgm:prSet/>
      <dgm:spPr/>
      <dgm:t>
        <a:bodyPr/>
        <a:lstStyle/>
        <a:p>
          <a:endParaRPr lang="en-US"/>
        </a:p>
      </dgm:t>
    </dgm:pt>
    <dgm:pt modelId="{40487B8A-143B-46A8-AEB9-2E3EE6FEA672}" type="sibTrans" cxnId="{DBD2EB44-C535-48E7-92CD-4076BBD53D35}">
      <dgm:prSet/>
      <dgm:spPr/>
      <dgm:t>
        <a:bodyPr/>
        <a:lstStyle/>
        <a:p>
          <a:endParaRPr lang="en-US"/>
        </a:p>
      </dgm:t>
    </dgm:pt>
    <dgm:pt modelId="{B7733C24-0B8D-4913-843D-CE8E1FFE7686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u="sng" dirty="0" smtClean="0">
              <a:solidFill>
                <a:schemeClr val="bg1"/>
              </a:solidFill>
              <a:latin typeface="+mn-lt"/>
            </a:rPr>
            <a:t>Data Validation</a:t>
          </a:r>
          <a:r>
            <a:rPr lang="en-US" sz="1000" dirty="0" smtClean="0">
              <a:solidFill>
                <a:srgbClr val="C00000"/>
              </a:solidFill>
            </a:rPr>
            <a:t> </a:t>
          </a:r>
        </a:p>
        <a:p>
          <a:r>
            <a:rPr lang="en-US" sz="1600" dirty="0" smtClean="0">
              <a:solidFill>
                <a:schemeClr val="bg1"/>
              </a:solidFill>
              <a:latin typeface="+mn-lt"/>
            </a:rPr>
            <a:t>Implement checks to ensure data meets quality standards before analysis.</a:t>
          </a:r>
          <a:endParaRPr lang="en-US" sz="1600" dirty="0">
            <a:solidFill>
              <a:schemeClr val="bg1"/>
            </a:solidFill>
            <a:latin typeface="+mn-lt"/>
          </a:endParaRPr>
        </a:p>
      </dgm:t>
    </dgm:pt>
    <dgm:pt modelId="{1FC09070-72D8-444E-B68D-B1B55861127D}" type="parTrans" cxnId="{4110E570-17A1-4EC3-97E9-8AC07924BF60}">
      <dgm:prSet/>
      <dgm:spPr/>
      <dgm:t>
        <a:bodyPr/>
        <a:lstStyle/>
        <a:p>
          <a:endParaRPr lang="en-US"/>
        </a:p>
      </dgm:t>
    </dgm:pt>
    <dgm:pt modelId="{7C55C348-2CFB-437C-B07D-EA0DC6675411}" type="sibTrans" cxnId="{4110E570-17A1-4EC3-97E9-8AC07924BF60}">
      <dgm:prSet/>
      <dgm:spPr/>
      <dgm:t>
        <a:bodyPr/>
        <a:lstStyle/>
        <a:p>
          <a:endParaRPr lang="en-US"/>
        </a:p>
      </dgm:t>
    </dgm:pt>
    <dgm:pt modelId="{22AEC631-1CD0-473F-B0D0-4D47EA1E1C2D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u="sng" dirty="0" smtClean="0">
              <a:solidFill>
                <a:schemeClr val="bg1"/>
              </a:solidFill>
              <a:latin typeface="+mn-lt"/>
            </a:rPr>
            <a:t>Handling Missing Values</a:t>
          </a:r>
          <a:endParaRPr lang="en-IN" sz="2000" u="sng" dirty="0" smtClean="0">
            <a:solidFill>
              <a:schemeClr val="bg1"/>
            </a:solidFill>
            <a:latin typeface="+mn-lt"/>
          </a:endParaRPr>
        </a:p>
        <a:p>
          <a:r>
            <a:rPr lang="en-US" sz="1600" dirty="0" smtClean="0">
              <a:solidFill>
                <a:schemeClr val="bg1"/>
              </a:solidFill>
              <a:latin typeface="+mn-lt"/>
            </a:rPr>
            <a:t>Identified and removed missing values by use of median and mode.</a:t>
          </a:r>
          <a:endParaRPr lang="en-US" sz="1600" dirty="0">
            <a:solidFill>
              <a:schemeClr val="bg1"/>
            </a:solidFill>
            <a:latin typeface="+mn-lt"/>
          </a:endParaRPr>
        </a:p>
      </dgm:t>
    </dgm:pt>
    <dgm:pt modelId="{32C0F90D-E159-43F7-9A2C-8FC036E68E97}" type="parTrans" cxnId="{8A0EEDE9-A995-41C0-92A1-B49BCA4FFF34}">
      <dgm:prSet/>
      <dgm:spPr/>
      <dgm:t>
        <a:bodyPr/>
        <a:lstStyle/>
        <a:p>
          <a:endParaRPr lang="en-US"/>
        </a:p>
      </dgm:t>
    </dgm:pt>
    <dgm:pt modelId="{14C97366-0FEE-4CD2-B849-4267ED730DC5}" type="sibTrans" cxnId="{8A0EEDE9-A995-41C0-92A1-B49BCA4FFF34}">
      <dgm:prSet/>
      <dgm:spPr/>
      <dgm:t>
        <a:bodyPr/>
        <a:lstStyle/>
        <a:p>
          <a:endParaRPr lang="en-US"/>
        </a:p>
      </dgm:t>
    </dgm:pt>
    <dgm:pt modelId="{CAD70E51-FE61-43B6-9F8F-F44DE371A83D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u="sng" dirty="0" smtClean="0">
              <a:solidFill>
                <a:schemeClr val="bg1"/>
              </a:solidFill>
              <a:latin typeface="+mn-lt"/>
            </a:rPr>
            <a:t>Outliers</a:t>
          </a:r>
          <a:endParaRPr lang="en-IN" sz="2000" u="sng" dirty="0" smtClean="0">
            <a:solidFill>
              <a:schemeClr val="bg1"/>
            </a:solidFill>
            <a:latin typeface="+mn-lt"/>
          </a:endParaRPr>
        </a:p>
        <a:p>
          <a:r>
            <a:rPr lang="en-US" sz="1600" dirty="0" smtClean="0">
              <a:solidFill>
                <a:schemeClr val="bg1"/>
              </a:solidFill>
              <a:latin typeface="+mn-lt"/>
            </a:rPr>
            <a:t>Used IQR method to Handled outliers</a:t>
          </a:r>
          <a:endParaRPr lang="en-US" sz="1600" dirty="0">
            <a:solidFill>
              <a:schemeClr val="bg1"/>
            </a:solidFill>
            <a:latin typeface="+mn-lt"/>
          </a:endParaRPr>
        </a:p>
      </dgm:t>
    </dgm:pt>
    <dgm:pt modelId="{6463D14C-FED5-4B17-8784-E8FF0BBBBF1A}" type="parTrans" cxnId="{390BAB5A-31C3-429D-BF36-B5DA3581025C}">
      <dgm:prSet/>
      <dgm:spPr/>
      <dgm:t>
        <a:bodyPr/>
        <a:lstStyle/>
        <a:p>
          <a:endParaRPr lang="en-US"/>
        </a:p>
      </dgm:t>
    </dgm:pt>
    <dgm:pt modelId="{D501E6B8-A21E-4A37-BD80-EE88A39292AB}" type="sibTrans" cxnId="{390BAB5A-31C3-429D-BF36-B5DA3581025C}">
      <dgm:prSet/>
      <dgm:spPr/>
      <dgm:t>
        <a:bodyPr/>
        <a:lstStyle/>
        <a:p>
          <a:endParaRPr lang="en-US"/>
        </a:p>
      </dgm:t>
    </dgm:pt>
    <dgm:pt modelId="{D8C77C80-68C3-4542-A2ED-E6E0EA19B3D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u="sng" dirty="0" smtClean="0">
              <a:solidFill>
                <a:schemeClr val="bg1"/>
              </a:solidFill>
              <a:latin typeface="+mn-lt"/>
            </a:rPr>
            <a:t>Removed Duplicate Values</a:t>
          </a:r>
          <a:endParaRPr lang="en-IN" sz="2000" u="sng" dirty="0" smtClean="0">
            <a:solidFill>
              <a:schemeClr val="bg1"/>
            </a:solidFill>
            <a:latin typeface="+mn-lt"/>
          </a:endParaRPr>
        </a:p>
        <a:p>
          <a:r>
            <a:rPr lang="en-US" sz="1600" dirty="0" smtClean="0">
              <a:solidFill>
                <a:schemeClr val="bg1"/>
              </a:solidFill>
              <a:latin typeface="+mn-lt"/>
            </a:rPr>
            <a:t>     By Using </a:t>
          </a:r>
          <a:r>
            <a:rPr lang="en-US" sz="1600" dirty="0" err="1" smtClean="0">
              <a:solidFill>
                <a:schemeClr val="bg1"/>
              </a:solidFill>
              <a:latin typeface="+mn-lt"/>
            </a:rPr>
            <a:t>fillna</a:t>
          </a:r>
          <a:r>
            <a:rPr lang="en-US" sz="1600" dirty="0" smtClean="0">
              <a:solidFill>
                <a:schemeClr val="bg1"/>
              </a:solidFill>
              <a:latin typeface="+mn-lt"/>
            </a:rPr>
            <a:t>() I have removed duplicates in data</a:t>
          </a:r>
          <a:endParaRPr lang="en-US" sz="1600" dirty="0">
            <a:solidFill>
              <a:schemeClr val="bg1"/>
            </a:solidFill>
            <a:latin typeface="+mn-lt"/>
          </a:endParaRPr>
        </a:p>
      </dgm:t>
    </dgm:pt>
    <dgm:pt modelId="{06A9E64A-0DF1-43F8-8BAC-A5A6470BD98A}" type="parTrans" cxnId="{FF272C03-065E-4FD3-8C59-ED8217BEBF90}">
      <dgm:prSet/>
      <dgm:spPr/>
      <dgm:t>
        <a:bodyPr/>
        <a:lstStyle/>
        <a:p>
          <a:endParaRPr lang="en-US"/>
        </a:p>
      </dgm:t>
    </dgm:pt>
    <dgm:pt modelId="{448BA011-7D2E-48D2-BD38-0E671690EF33}" type="sibTrans" cxnId="{FF272C03-065E-4FD3-8C59-ED8217BEBF90}">
      <dgm:prSet/>
      <dgm:spPr/>
      <dgm:t>
        <a:bodyPr/>
        <a:lstStyle/>
        <a:p>
          <a:endParaRPr lang="en-US"/>
        </a:p>
      </dgm:t>
    </dgm:pt>
    <dgm:pt modelId="{79649587-57D0-44ED-A793-2764227CAF25}" type="pres">
      <dgm:prSet presAssocID="{15B76337-3D97-4199-8D38-026576201055}" presName="diagram" presStyleCnt="0">
        <dgm:presLayoutVars>
          <dgm:dir/>
          <dgm:resizeHandles val="exact"/>
        </dgm:presLayoutVars>
      </dgm:prSet>
      <dgm:spPr/>
    </dgm:pt>
    <dgm:pt modelId="{5F56FCD0-690F-4C1C-AD0E-C2ABCC5901A4}" type="pres">
      <dgm:prSet presAssocID="{C35B899D-1A91-4356-98E3-E2B22EEA54F8}" presName="node" presStyleLbl="node1" presStyleIdx="0" presStyleCnt="6" custLinFactNeighborX="6587" custLinFactNeighborY="176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966501-F415-486A-9C86-FBCBA2C96093}" type="pres">
      <dgm:prSet presAssocID="{4E68C901-36E5-4089-AA88-439A5B7DC98A}" presName="sibTrans" presStyleLbl="sibTrans2D1" presStyleIdx="0" presStyleCnt="5"/>
      <dgm:spPr/>
    </dgm:pt>
    <dgm:pt modelId="{9C9CA4CF-91B4-4896-ADEF-0C545DB268E5}" type="pres">
      <dgm:prSet presAssocID="{4E68C901-36E5-4089-AA88-439A5B7DC98A}" presName="connectorText" presStyleLbl="sibTrans2D1" presStyleIdx="0" presStyleCnt="5"/>
      <dgm:spPr/>
    </dgm:pt>
    <dgm:pt modelId="{B8E5C326-6703-4DF3-8FDD-19356F321F0E}" type="pres">
      <dgm:prSet presAssocID="{E2AADEC8-5CFE-4928-87E5-F03AADDB6FFC}" presName="node" presStyleLbl="node1" presStyleIdx="1" presStyleCnt="6" custLinFactNeighborY="176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C3C54B-B81C-418D-8BCD-5990C360F376}" type="pres">
      <dgm:prSet presAssocID="{40487B8A-143B-46A8-AEB9-2E3EE6FEA672}" presName="sibTrans" presStyleLbl="sibTrans2D1" presStyleIdx="1" presStyleCnt="5"/>
      <dgm:spPr/>
    </dgm:pt>
    <dgm:pt modelId="{CD169B1C-856E-48F5-900E-A899382BE2BC}" type="pres">
      <dgm:prSet presAssocID="{40487B8A-143B-46A8-AEB9-2E3EE6FEA672}" presName="connectorText" presStyleLbl="sibTrans2D1" presStyleIdx="1" presStyleCnt="5"/>
      <dgm:spPr/>
    </dgm:pt>
    <dgm:pt modelId="{FC24B502-A88E-4F94-B457-D9FC77988CF4}" type="pres">
      <dgm:prSet presAssocID="{B7733C24-0B8D-4913-843D-CE8E1FFE7686}" presName="node" presStyleLbl="node1" presStyleIdx="2" presStyleCnt="6" custLinFactNeighborX="335" custLinFactNeighborY="176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EE21B-37AA-4023-BD6D-A50C1023986D}" type="pres">
      <dgm:prSet presAssocID="{7C55C348-2CFB-437C-B07D-EA0DC6675411}" presName="sibTrans" presStyleLbl="sibTrans2D1" presStyleIdx="2" presStyleCnt="5" custScaleX="408629"/>
      <dgm:spPr/>
    </dgm:pt>
    <dgm:pt modelId="{44DE0AF1-4F1F-4794-8886-D82B2EE5351B}" type="pres">
      <dgm:prSet presAssocID="{7C55C348-2CFB-437C-B07D-EA0DC6675411}" presName="connectorText" presStyleLbl="sibTrans2D1" presStyleIdx="2" presStyleCnt="5"/>
      <dgm:spPr/>
    </dgm:pt>
    <dgm:pt modelId="{FC99D370-B29D-43D0-9F9E-FE8B14711789}" type="pres">
      <dgm:prSet presAssocID="{22AEC631-1CD0-473F-B0D0-4D47EA1E1C2D}" presName="node" presStyleLbl="node1" presStyleIdx="3" presStyleCnt="6" custLinFactNeighborX="335" custLinFactNeighborY="-353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C21180-9C0C-4FCE-8DB2-0EE4BCD44331}" type="pres">
      <dgm:prSet presAssocID="{14C97366-0FEE-4CD2-B849-4267ED730DC5}" presName="sibTrans" presStyleLbl="sibTrans2D1" presStyleIdx="3" presStyleCnt="5"/>
      <dgm:spPr/>
    </dgm:pt>
    <dgm:pt modelId="{9FD2BDB9-716B-4F0E-8E7D-311352894332}" type="pres">
      <dgm:prSet presAssocID="{14C97366-0FEE-4CD2-B849-4267ED730DC5}" presName="connectorText" presStyleLbl="sibTrans2D1" presStyleIdx="3" presStyleCnt="5"/>
      <dgm:spPr/>
    </dgm:pt>
    <dgm:pt modelId="{A6D44DAA-4529-42AE-8976-BBE2E11B5DAA}" type="pres">
      <dgm:prSet presAssocID="{D8C77C80-68C3-4542-A2ED-E6E0EA19B3D7}" presName="node" presStyleLbl="node1" presStyleIdx="4" presStyleCnt="6" custLinFactNeighborY="-382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0A4DB8-5FDE-422C-8241-4FA244181930}" type="pres">
      <dgm:prSet presAssocID="{448BA011-7D2E-48D2-BD38-0E671690EF33}" presName="sibTrans" presStyleLbl="sibTrans2D1" presStyleIdx="4" presStyleCnt="5"/>
      <dgm:spPr/>
    </dgm:pt>
    <dgm:pt modelId="{2B79A6B9-033D-4FE1-99CE-DF3B20BEFBEA}" type="pres">
      <dgm:prSet presAssocID="{448BA011-7D2E-48D2-BD38-0E671690EF33}" presName="connectorText" presStyleLbl="sibTrans2D1" presStyleIdx="4" presStyleCnt="5"/>
      <dgm:spPr/>
    </dgm:pt>
    <dgm:pt modelId="{2AEC8D9B-A0F2-46CC-8C93-329BA4FDD7CC}" type="pres">
      <dgm:prSet presAssocID="{CAD70E51-FE61-43B6-9F8F-F44DE371A83D}" presName="node" presStyleLbl="node1" presStyleIdx="5" presStyleCnt="6" custLinFactNeighborX="-335" custLinFactNeighborY="-497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16B334-F5C1-4B61-ACBC-6B02875CB827}" type="presOf" srcId="{7C55C348-2CFB-437C-B07D-EA0DC6675411}" destId="{44DE0AF1-4F1F-4794-8886-D82B2EE5351B}" srcOrd="1" destOrd="0" presId="urn:microsoft.com/office/officeart/2005/8/layout/process5"/>
    <dgm:cxn modelId="{DBD2EB44-C535-48E7-92CD-4076BBD53D35}" srcId="{15B76337-3D97-4199-8D38-026576201055}" destId="{E2AADEC8-5CFE-4928-87E5-F03AADDB6FFC}" srcOrd="1" destOrd="0" parTransId="{B24D55B2-74F9-4742-AAE4-030D755AB4ED}" sibTransId="{40487B8A-143B-46A8-AEB9-2E3EE6FEA672}"/>
    <dgm:cxn modelId="{B09FA175-89E9-4704-9308-E8E1D88AA0D4}" type="presOf" srcId="{D8C77C80-68C3-4542-A2ED-E6E0EA19B3D7}" destId="{A6D44DAA-4529-42AE-8976-BBE2E11B5DAA}" srcOrd="0" destOrd="0" presId="urn:microsoft.com/office/officeart/2005/8/layout/process5"/>
    <dgm:cxn modelId="{723AF7B7-644D-49EC-81BF-9EB313CB2D7F}" type="presOf" srcId="{14C97366-0FEE-4CD2-B849-4267ED730DC5}" destId="{9FD2BDB9-716B-4F0E-8E7D-311352894332}" srcOrd="1" destOrd="0" presId="urn:microsoft.com/office/officeart/2005/8/layout/process5"/>
    <dgm:cxn modelId="{4B0655D5-F9B2-45CB-BCB2-2CA292B889E6}" type="presOf" srcId="{40487B8A-143B-46A8-AEB9-2E3EE6FEA672}" destId="{CD169B1C-856E-48F5-900E-A899382BE2BC}" srcOrd="1" destOrd="0" presId="urn:microsoft.com/office/officeart/2005/8/layout/process5"/>
    <dgm:cxn modelId="{4653063E-BD10-44DC-BE22-283926F8079A}" type="presOf" srcId="{7C55C348-2CFB-437C-B07D-EA0DC6675411}" destId="{D05EE21B-37AA-4023-BD6D-A50C1023986D}" srcOrd="0" destOrd="0" presId="urn:microsoft.com/office/officeart/2005/8/layout/process5"/>
    <dgm:cxn modelId="{8AA15B95-DC80-43A6-8813-B5B57CFFA106}" srcId="{15B76337-3D97-4199-8D38-026576201055}" destId="{C35B899D-1A91-4356-98E3-E2B22EEA54F8}" srcOrd="0" destOrd="0" parTransId="{A609DD22-12D1-45D5-A4BA-4AAC62C53896}" sibTransId="{4E68C901-36E5-4089-AA88-439A5B7DC98A}"/>
    <dgm:cxn modelId="{E054925C-7924-478C-9860-92D067DBF60B}" type="presOf" srcId="{B7733C24-0B8D-4913-843D-CE8E1FFE7686}" destId="{FC24B502-A88E-4F94-B457-D9FC77988CF4}" srcOrd="0" destOrd="0" presId="urn:microsoft.com/office/officeart/2005/8/layout/process5"/>
    <dgm:cxn modelId="{9737A07D-BD07-4B72-8207-89B15082E307}" type="presOf" srcId="{15B76337-3D97-4199-8D38-026576201055}" destId="{79649587-57D0-44ED-A793-2764227CAF25}" srcOrd="0" destOrd="0" presId="urn:microsoft.com/office/officeart/2005/8/layout/process5"/>
    <dgm:cxn modelId="{C34B40C6-459F-41BD-9247-BA0A82DBDE46}" type="presOf" srcId="{448BA011-7D2E-48D2-BD38-0E671690EF33}" destId="{2B79A6B9-033D-4FE1-99CE-DF3B20BEFBEA}" srcOrd="1" destOrd="0" presId="urn:microsoft.com/office/officeart/2005/8/layout/process5"/>
    <dgm:cxn modelId="{AB18C612-8D3C-49AE-AA89-D629936D9397}" type="presOf" srcId="{4E68C901-36E5-4089-AA88-439A5B7DC98A}" destId="{9C9CA4CF-91B4-4896-ADEF-0C545DB268E5}" srcOrd="1" destOrd="0" presId="urn:microsoft.com/office/officeart/2005/8/layout/process5"/>
    <dgm:cxn modelId="{9F1B9C54-8BB9-438A-A1FD-976FD395DFDF}" type="presOf" srcId="{22AEC631-1CD0-473F-B0D0-4D47EA1E1C2D}" destId="{FC99D370-B29D-43D0-9F9E-FE8B14711789}" srcOrd="0" destOrd="0" presId="urn:microsoft.com/office/officeart/2005/8/layout/process5"/>
    <dgm:cxn modelId="{54A59CA3-5F2A-4AC3-876F-7C5970029A22}" type="presOf" srcId="{14C97366-0FEE-4CD2-B849-4267ED730DC5}" destId="{F5C21180-9C0C-4FCE-8DB2-0EE4BCD44331}" srcOrd="0" destOrd="0" presId="urn:microsoft.com/office/officeart/2005/8/layout/process5"/>
    <dgm:cxn modelId="{8A0EEDE9-A995-41C0-92A1-B49BCA4FFF34}" srcId="{15B76337-3D97-4199-8D38-026576201055}" destId="{22AEC631-1CD0-473F-B0D0-4D47EA1E1C2D}" srcOrd="3" destOrd="0" parTransId="{32C0F90D-E159-43F7-9A2C-8FC036E68E97}" sibTransId="{14C97366-0FEE-4CD2-B849-4267ED730DC5}"/>
    <dgm:cxn modelId="{5BC6FDB7-7308-4D19-9CBB-22EB23F70D9F}" type="presOf" srcId="{C35B899D-1A91-4356-98E3-E2B22EEA54F8}" destId="{5F56FCD0-690F-4C1C-AD0E-C2ABCC5901A4}" srcOrd="0" destOrd="0" presId="urn:microsoft.com/office/officeart/2005/8/layout/process5"/>
    <dgm:cxn modelId="{390BAB5A-31C3-429D-BF36-B5DA3581025C}" srcId="{15B76337-3D97-4199-8D38-026576201055}" destId="{CAD70E51-FE61-43B6-9F8F-F44DE371A83D}" srcOrd="5" destOrd="0" parTransId="{6463D14C-FED5-4B17-8784-E8FF0BBBBF1A}" sibTransId="{D501E6B8-A21E-4A37-BD80-EE88A39292AB}"/>
    <dgm:cxn modelId="{E656BDC4-820B-46BE-8175-81E22402B2D2}" type="presOf" srcId="{E2AADEC8-5CFE-4928-87E5-F03AADDB6FFC}" destId="{B8E5C326-6703-4DF3-8FDD-19356F321F0E}" srcOrd="0" destOrd="0" presId="urn:microsoft.com/office/officeart/2005/8/layout/process5"/>
    <dgm:cxn modelId="{E6C6BADD-8FCA-408A-90C2-6305C691553F}" type="presOf" srcId="{CAD70E51-FE61-43B6-9F8F-F44DE371A83D}" destId="{2AEC8D9B-A0F2-46CC-8C93-329BA4FDD7CC}" srcOrd="0" destOrd="0" presId="urn:microsoft.com/office/officeart/2005/8/layout/process5"/>
    <dgm:cxn modelId="{4110E570-17A1-4EC3-97E9-8AC07924BF60}" srcId="{15B76337-3D97-4199-8D38-026576201055}" destId="{B7733C24-0B8D-4913-843D-CE8E1FFE7686}" srcOrd="2" destOrd="0" parTransId="{1FC09070-72D8-444E-B68D-B1B55861127D}" sibTransId="{7C55C348-2CFB-437C-B07D-EA0DC6675411}"/>
    <dgm:cxn modelId="{FF272C03-065E-4FD3-8C59-ED8217BEBF90}" srcId="{15B76337-3D97-4199-8D38-026576201055}" destId="{D8C77C80-68C3-4542-A2ED-E6E0EA19B3D7}" srcOrd="4" destOrd="0" parTransId="{06A9E64A-0DF1-43F8-8BAC-A5A6470BD98A}" sibTransId="{448BA011-7D2E-48D2-BD38-0E671690EF33}"/>
    <dgm:cxn modelId="{8171E444-E371-4686-86C4-76E154E5831F}" type="presOf" srcId="{4E68C901-36E5-4089-AA88-439A5B7DC98A}" destId="{F4966501-F415-486A-9C86-FBCBA2C96093}" srcOrd="0" destOrd="0" presId="urn:microsoft.com/office/officeart/2005/8/layout/process5"/>
    <dgm:cxn modelId="{5DB96C26-E213-4F24-BE9C-5F2671A1DA00}" type="presOf" srcId="{448BA011-7D2E-48D2-BD38-0E671690EF33}" destId="{C40A4DB8-5FDE-422C-8241-4FA244181930}" srcOrd="0" destOrd="0" presId="urn:microsoft.com/office/officeart/2005/8/layout/process5"/>
    <dgm:cxn modelId="{68F867CF-7BB5-4D06-911F-80750188FE16}" type="presOf" srcId="{40487B8A-143B-46A8-AEB9-2E3EE6FEA672}" destId="{4CC3C54B-B81C-418D-8BCD-5990C360F376}" srcOrd="0" destOrd="0" presId="urn:microsoft.com/office/officeart/2005/8/layout/process5"/>
    <dgm:cxn modelId="{D342BBF1-40B6-45FD-A260-5B2FDD0A3597}" type="presParOf" srcId="{79649587-57D0-44ED-A793-2764227CAF25}" destId="{5F56FCD0-690F-4C1C-AD0E-C2ABCC5901A4}" srcOrd="0" destOrd="0" presId="urn:microsoft.com/office/officeart/2005/8/layout/process5"/>
    <dgm:cxn modelId="{8BBD6F4B-D4A3-4235-B4DA-D4931EC283C3}" type="presParOf" srcId="{79649587-57D0-44ED-A793-2764227CAF25}" destId="{F4966501-F415-486A-9C86-FBCBA2C96093}" srcOrd="1" destOrd="0" presId="urn:microsoft.com/office/officeart/2005/8/layout/process5"/>
    <dgm:cxn modelId="{C057AF69-5ED5-414F-8749-F0140BD7FC47}" type="presParOf" srcId="{F4966501-F415-486A-9C86-FBCBA2C96093}" destId="{9C9CA4CF-91B4-4896-ADEF-0C545DB268E5}" srcOrd="0" destOrd="0" presId="urn:microsoft.com/office/officeart/2005/8/layout/process5"/>
    <dgm:cxn modelId="{0EA8FECA-75DD-4AEF-ADD5-8154E2F63161}" type="presParOf" srcId="{79649587-57D0-44ED-A793-2764227CAF25}" destId="{B8E5C326-6703-4DF3-8FDD-19356F321F0E}" srcOrd="2" destOrd="0" presId="urn:microsoft.com/office/officeart/2005/8/layout/process5"/>
    <dgm:cxn modelId="{D48276A9-20F1-4AE3-A0C3-8E3C2604081F}" type="presParOf" srcId="{79649587-57D0-44ED-A793-2764227CAF25}" destId="{4CC3C54B-B81C-418D-8BCD-5990C360F376}" srcOrd="3" destOrd="0" presId="urn:microsoft.com/office/officeart/2005/8/layout/process5"/>
    <dgm:cxn modelId="{73F94FFC-C1CA-44DB-ADFC-6E10B678A8DB}" type="presParOf" srcId="{4CC3C54B-B81C-418D-8BCD-5990C360F376}" destId="{CD169B1C-856E-48F5-900E-A899382BE2BC}" srcOrd="0" destOrd="0" presId="urn:microsoft.com/office/officeart/2005/8/layout/process5"/>
    <dgm:cxn modelId="{241EAAC0-68F6-45CB-8240-2A6C9CDEAC61}" type="presParOf" srcId="{79649587-57D0-44ED-A793-2764227CAF25}" destId="{FC24B502-A88E-4F94-B457-D9FC77988CF4}" srcOrd="4" destOrd="0" presId="urn:microsoft.com/office/officeart/2005/8/layout/process5"/>
    <dgm:cxn modelId="{412D7A6D-F7AD-4508-8ED7-7C6506F0EB3F}" type="presParOf" srcId="{79649587-57D0-44ED-A793-2764227CAF25}" destId="{D05EE21B-37AA-4023-BD6D-A50C1023986D}" srcOrd="5" destOrd="0" presId="urn:microsoft.com/office/officeart/2005/8/layout/process5"/>
    <dgm:cxn modelId="{782196ED-251D-41E1-AD30-EA145D340322}" type="presParOf" srcId="{D05EE21B-37AA-4023-BD6D-A50C1023986D}" destId="{44DE0AF1-4F1F-4794-8886-D82B2EE5351B}" srcOrd="0" destOrd="0" presId="urn:microsoft.com/office/officeart/2005/8/layout/process5"/>
    <dgm:cxn modelId="{968C5267-C9B9-4B62-8897-EE314649005A}" type="presParOf" srcId="{79649587-57D0-44ED-A793-2764227CAF25}" destId="{FC99D370-B29D-43D0-9F9E-FE8B14711789}" srcOrd="6" destOrd="0" presId="urn:microsoft.com/office/officeart/2005/8/layout/process5"/>
    <dgm:cxn modelId="{FFDBD4FF-75B6-486D-80F7-50B2EA9418A3}" type="presParOf" srcId="{79649587-57D0-44ED-A793-2764227CAF25}" destId="{F5C21180-9C0C-4FCE-8DB2-0EE4BCD44331}" srcOrd="7" destOrd="0" presId="urn:microsoft.com/office/officeart/2005/8/layout/process5"/>
    <dgm:cxn modelId="{D139F60F-1BE8-460D-AA87-5C7BD763B3D2}" type="presParOf" srcId="{F5C21180-9C0C-4FCE-8DB2-0EE4BCD44331}" destId="{9FD2BDB9-716B-4F0E-8E7D-311352894332}" srcOrd="0" destOrd="0" presId="urn:microsoft.com/office/officeart/2005/8/layout/process5"/>
    <dgm:cxn modelId="{4FAE59F9-5857-41D1-BFCE-D1C432B9121A}" type="presParOf" srcId="{79649587-57D0-44ED-A793-2764227CAF25}" destId="{A6D44DAA-4529-42AE-8976-BBE2E11B5DAA}" srcOrd="8" destOrd="0" presId="urn:microsoft.com/office/officeart/2005/8/layout/process5"/>
    <dgm:cxn modelId="{E78F1AA3-35B6-4F02-8D2C-EF81BEFEC577}" type="presParOf" srcId="{79649587-57D0-44ED-A793-2764227CAF25}" destId="{C40A4DB8-5FDE-422C-8241-4FA244181930}" srcOrd="9" destOrd="0" presId="urn:microsoft.com/office/officeart/2005/8/layout/process5"/>
    <dgm:cxn modelId="{3BA2FE5D-F288-4BFB-AF65-C1F0B791CDC1}" type="presParOf" srcId="{C40A4DB8-5FDE-422C-8241-4FA244181930}" destId="{2B79A6B9-033D-4FE1-99CE-DF3B20BEFBEA}" srcOrd="0" destOrd="0" presId="urn:microsoft.com/office/officeart/2005/8/layout/process5"/>
    <dgm:cxn modelId="{1EBE5FE1-5EDC-4A29-8E89-34C28F1A679D}" type="presParOf" srcId="{79649587-57D0-44ED-A793-2764227CAF25}" destId="{2AEC8D9B-A0F2-46CC-8C93-329BA4FDD7C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4902F-5280-4B0A-934E-07E3C8C8A5BE}">
      <dsp:nvSpPr>
        <dsp:cNvPr id="0" name=""/>
        <dsp:cNvSpPr/>
      </dsp:nvSpPr>
      <dsp:spPr>
        <a:xfrm>
          <a:off x="4876800" y="0"/>
          <a:ext cx="7315200" cy="599975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A report detailing the correlation, supported by statistical analysis and visualizations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876800" y="74997"/>
        <a:ext cx="7090209" cy="449981"/>
      </dsp:txXfrm>
    </dsp:sp>
    <dsp:sp modelId="{7BF27346-C43D-4117-8C3B-AC46182045C8}">
      <dsp:nvSpPr>
        <dsp:cNvPr id="0" name=""/>
        <dsp:cNvSpPr/>
      </dsp:nvSpPr>
      <dsp:spPr>
        <a:xfrm>
          <a:off x="0" y="1689"/>
          <a:ext cx="4876800" cy="599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1.Analyze the correlation between job title keywords and offered salaries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.</a:t>
          </a:r>
          <a:endParaRPr lang="en-US" sz="1000" kern="1200" dirty="0"/>
        </a:p>
      </dsp:txBody>
      <dsp:txXfrm>
        <a:off x="29288" y="30977"/>
        <a:ext cx="4818224" cy="541399"/>
      </dsp:txXfrm>
    </dsp:sp>
    <dsp:sp modelId="{57E47A5B-42F0-4FA2-A628-20BE3306B9D5}">
      <dsp:nvSpPr>
        <dsp:cNvPr id="0" name=""/>
        <dsp:cNvSpPr/>
      </dsp:nvSpPr>
      <dsp:spPr>
        <a:xfrm>
          <a:off x="4876800" y="661662"/>
          <a:ext cx="7315200" cy="599975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A list of emerging job categories with growth analysis over time</a:t>
          </a:r>
          <a:r>
            <a:rPr lang="en-US" sz="1400" kern="1200" dirty="0" smtClean="0"/>
            <a:t>.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876800" y="736659"/>
        <a:ext cx="7090209" cy="449981"/>
      </dsp:txXfrm>
    </dsp:sp>
    <dsp:sp modelId="{6256C692-89BC-4867-B212-31B07CF1C743}">
      <dsp:nvSpPr>
        <dsp:cNvPr id="0" name=""/>
        <dsp:cNvSpPr/>
      </dsp:nvSpPr>
      <dsp:spPr>
        <a:xfrm>
          <a:off x="0" y="661662"/>
          <a:ext cx="4876800" cy="599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2.identify emerging job categories based on posting frequency </a:t>
          </a:r>
          <a:endParaRPr lang="en-US" sz="1800" kern="1200" dirty="0"/>
        </a:p>
      </dsp:txBody>
      <dsp:txXfrm>
        <a:off x="29288" y="690950"/>
        <a:ext cx="4818224" cy="541399"/>
      </dsp:txXfrm>
    </dsp:sp>
    <dsp:sp modelId="{C184E08B-3F12-40E2-B713-E238C93BCA58}">
      <dsp:nvSpPr>
        <dsp:cNvPr id="0" name=""/>
        <dsp:cNvSpPr/>
      </dsp:nvSpPr>
      <dsp:spPr>
        <a:xfrm>
          <a:off x="4876800" y="1321635"/>
          <a:ext cx="7315200" cy="599975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A predictive model with accuracy metrics, and a visual representation of demand trends over time.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876800" y="1396632"/>
        <a:ext cx="7090209" cy="449981"/>
      </dsp:txXfrm>
    </dsp:sp>
    <dsp:sp modelId="{FE821650-340F-4C81-9E24-78269A0C63F4}">
      <dsp:nvSpPr>
        <dsp:cNvPr id="0" name=""/>
        <dsp:cNvSpPr/>
      </dsp:nvSpPr>
      <dsp:spPr>
        <a:xfrm>
          <a:off x="0" y="1321635"/>
          <a:ext cx="4876800" cy="599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3.Predict high-demand job roles by analyzing job posting patterns over time </a:t>
          </a:r>
          <a:endParaRPr lang="en-US" sz="1800" kern="1200" dirty="0"/>
        </a:p>
      </dsp:txBody>
      <dsp:txXfrm>
        <a:off x="29288" y="1350923"/>
        <a:ext cx="4818224" cy="541399"/>
      </dsp:txXfrm>
    </dsp:sp>
    <dsp:sp modelId="{20F93448-B643-4CAE-AE65-4D83CADF21A3}">
      <dsp:nvSpPr>
        <dsp:cNvPr id="0" name=""/>
        <dsp:cNvSpPr/>
      </dsp:nvSpPr>
      <dsp:spPr>
        <a:xfrm>
          <a:off x="4876800" y="1981607"/>
          <a:ext cx="7315200" cy="599975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 An interactive map or chart showing hourly rates by country.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876800" y="2056604"/>
        <a:ext cx="7090209" cy="449981"/>
      </dsp:txXfrm>
    </dsp:sp>
    <dsp:sp modelId="{FAD43E6D-DD12-43F7-A8C0-E6DDC64ED512}">
      <dsp:nvSpPr>
        <dsp:cNvPr id="0" name=""/>
        <dsp:cNvSpPr/>
      </dsp:nvSpPr>
      <dsp:spPr>
        <a:xfrm>
          <a:off x="0" y="1981607"/>
          <a:ext cx="4876800" cy="599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4.Compare average hourly rates across different countries</a:t>
          </a:r>
          <a:endParaRPr lang="en-US" sz="1800" kern="1200" dirty="0"/>
        </a:p>
      </dsp:txBody>
      <dsp:txXfrm>
        <a:off x="29288" y="2010895"/>
        <a:ext cx="4818224" cy="541399"/>
      </dsp:txXfrm>
    </dsp:sp>
    <dsp:sp modelId="{E87FC7D6-7BCF-4A01-83F3-9713064AEB66}">
      <dsp:nvSpPr>
        <dsp:cNvPr id="0" name=""/>
        <dsp:cNvSpPr/>
      </dsp:nvSpPr>
      <dsp:spPr>
        <a:xfrm>
          <a:off x="4876800" y="2641580"/>
          <a:ext cx="7315200" cy="599975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A working prototype of the recommendation engine, API documentation, and a user interface for interaction.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876800" y="2716577"/>
        <a:ext cx="7090209" cy="449981"/>
      </dsp:txXfrm>
    </dsp:sp>
    <dsp:sp modelId="{A2D3194C-4D81-49E5-A634-49CB80610F1A}">
      <dsp:nvSpPr>
        <dsp:cNvPr id="0" name=""/>
        <dsp:cNvSpPr/>
      </dsp:nvSpPr>
      <dsp:spPr>
        <a:xfrm>
          <a:off x="0" y="2641580"/>
          <a:ext cx="4876800" cy="599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5. Create a job recommendation engine based on current job postings</a:t>
          </a:r>
          <a:endParaRPr lang="en-US" sz="1800" kern="1200" dirty="0"/>
        </a:p>
      </dsp:txBody>
      <dsp:txXfrm>
        <a:off x="29288" y="2670868"/>
        <a:ext cx="4818224" cy="541399"/>
      </dsp:txXfrm>
    </dsp:sp>
    <dsp:sp modelId="{29E3C9D3-E804-43AD-BA82-4A135FF65877}">
      <dsp:nvSpPr>
        <dsp:cNvPr id="0" name=""/>
        <dsp:cNvSpPr/>
      </dsp:nvSpPr>
      <dsp:spPr>
        <a:xfrm>
          <a:off x="4876800" y="3301553"/>
          <a:ext cx="7315200" cy="599975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 A dashboard that updates monthly with new trends in the job market</a:t>
          </a:r>
          <a:endParaRPr lang="en-US" sz="1700" kern="1200" dirty="0"/>
        </a:p>
      </dsp:txBody>
      <dsp:txXfrm>
        <a:off x="4876800" y="3376550"/>
        <a:ext cx="7090209" cy="449981"/>
      </dsp:txXfrm>
    </dsp:sp>
    <dsp:sp modelId="{4C4E6A31-FB28-4750-918D-52D1D0D44452}">
      <dsp:nvSpPr>
        <dsp:cNvPr id="0" name=""/>
        <dsp:cNvSpPr/>
      </dsp:nvSpPr>
      <dsp:spPr>
        <a:xfrm>
          <a:off x="0" y="3301553"/>
          <a:ext cx="4876800" cy="599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6. Track changes in job market dynamics over months </a:t>
          </a:r>
          <a:endParaRPr lang="en-US" sz="1800" kern="1200" dirty="0"/>
        </a:p>
      </dsp:txBody>
      <dsp:txXfrm>
        <a:off x="29288" y="3330841"/>
        <a:ext cx="4818224" cy="541399"/>
      </dsp:txXfrm>
    </dsp:sp>
    <dsp:sp modelId="{F52A988D-FB5E-43FA-BCA9-7E2674C5D322}">
      <dsp:nvSpPr>
        <dsp:cNvPr id="0" name=""/>
        <dsp:cNvSpPr/>
      </dsp:nvSpPr>
      <dsp:spPr>
        <a:xfrm>
          <a:off x="4876800" y="3961526"/>
          <a:ext cx="7315200" cy="599975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A comprehensive report on remote work trends with data-backed forecasts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876800" y="4036523"/>
        <a:ext cx="7090209" cy="449981"/>
      </dsp:txXfrm>
    </dsp:sp>
    <dsp:sp modelId="{70ABB628-221A-4815-98A0-906BAD980D6B}">
      <dsp:nvSpPr>
        <dsp:cNvPr id="0" name=""/>
        <dsp:cNvSpPr/>
      </dsp:nvSpPr>
      <dsp:spPr>
        <a:xfrm>
          <a:off x="0" y="3961526"/>
          <a:ext cx="4876800" cy="599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7.Investigate trends in the remote work landscape</a:t>
          </a:r>
          <a:endParaRPr lang="en-US" sz="1800" kern="1200" dirty="0"/>
        </a:p>
      </dsp:txBody>
      <dsp:txXfrm>
        <a:off x="29288" y="3990814"/>
        <a:ext cx="4818224" cy="541399"/>
      </dsp:txXfrm>
    </dsp:sp>
    <dsp:sp modelId="{7390322E-8DE6-4E2E-AC60-4CE2FADADCDE}">
      <dsp:nvSpPr>
        <dsp:cNvPr id="0" name=""/>
        <dsp:cNvSpPr/>
      </dsp:nvSpPr>
      <dsp:spPr>
        <a:xfrm>
          <a:off x="4876800" y="4621499"/>
          <a:ext cx="7315200" cy="599975"/>
        </a:xfrm>
        <a:prstGeom prst="rightArrow">
          <a:avLst>
            <a:gd name="adj1" fmla="val 75000"/>
            <a:gd name="adj2" fmla="val 5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</a:rPr>
            <a:t>A predictive analytics report with potential future scenarios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876800" y="4696496"/>
        <a:ext cx="7090209" cy="449981"/>
      </dsp:txXfrm>
    </dsp:sp>
    <dsp:sp modelId="{BA732EDE-BB7C-4020-8A14-8808A5D96685}">
      <dsp:nvSpPr>
        <dsp:cNvPr id="0" name=""/>
        <dsp:cNvSpPr/>
      </dsp:nvSpPr>
      <dsp:spPr>
        <a:xfrm>
          <a:off x="0" y="4621499"/>
          <a:ext cx="4876800" cy="599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8. Predict future job market trends </a:t>
          </a:r>
          <a:endParaRPr lang="en-US" sz="1800" kern="1200" dirty="0"/>
        </a:p>
      </dsp:txBody>
      <dsp:txXfrm>
        <a:off x="29288" y="4650787"/>
        <a:ext cx="4818224" cy="541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6FCD0-690F-4C1C-AD0E-C2ABCC5901A4}">
      <dsp:nvSpPr>
        <dsp:cNvPr id="0" name=""/>
        <dsp:cNvSpPr/>
      </dsp:nvSpPr>
      <dsp:spPr>
        <a:xfrm>
          <a:off x="221682" y="395881"/>
          <a:ext cx="3202781" cy="192166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u="sng" kern="1200" dirty="0" smtClean="0">
              <a:solidFill>
                <a:schemeClr val="bg1"/>
              </a:solidFill>
              <a:latin typeface="+mn-lt"/>
            </a:rPr>
            <a:t>Loading data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+mn-lt"/>
            </a:rPr>
            <a:t>Loaded given data into a pandas Data Frame to perform all the tasks</a:t>
          </a:r>
          <a:endParaRPr lang="en-US" sz="1600" kern="1200" dirty="0">
            <a:solidFill>
              <a:schemeClr val="bg1"/>
            </a:solidFill>
            <a:latin typeface="+mn-lt"/>
          </a:endParaRPr>
        </a:p>
      </dsp:txBody>
      <dsp:txXfrm>
        <a:off x="277966" y="452165"/>
        <a:ext cx="3090213" cy="1809100"/>
      </dsp:txXfrm>
    </dsp:sp>
    <dsp:sp modelId="{F4966501-F415-486A-9C86-FBCBA2C96093}">
      <dsp:nvSpPr>
        <dsp:cNvPr id="0" name=""/>
        <dsp:cNvSpPr/>
      </dsp:nvSpPr>
      <dsp:spPr>
        <a:xfrm>
          <a:off x="3659896" y="959570"/>
          <a:ext cx="567177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659896" y="1118428"/>
        <a:ext cx="397024" cy="476573"/>
      </dsp:txXfrm>
    </dsp:sp>
    <dsp:sp modelId="{B8E5C326-6703-4DF3-8FDD-19356F321F0E}">
      <dsp:nvSpPr>
        <dsp:cNvPr id="0" name=""/>
        <dsp:cNvSpPr/>
      </dsp:nvSpPr>
      <dsp:spPr>
        <a:xfrm>
          <a:off x="4494609" y="395881"/>
          <a:ext cx="3202781" cy="192166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u="sng" kern="1200" dirty="0" smtClean="0">
              <a:solidFill>
                <a:schemeClr val="bg1"/>
              </a:solidFill>
              <a:latin typeface="+mn-lt"/>
            </a:rPr>
            <a:t>Standardize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+mn-lt"/>
            </a:rPr>
            <a:t>Normalized text fields, Standardize measurement units</a:t>
          </a:r>
          <a:endParaRPr lang="en-US" sz="1000" kern="1200" dirty="0"/>
        </a:p>
      </dsp:txBody>
      <dsp:txXfrm>
        <a:off x="4550893" y="452165"/>
        <a:ext cx="3090213" cy="1809100"/>
      </dsp:txXfrm>
    </dsp:sp>
    <dsp:sp modelId="{4CC3C54B-B81C-418D-8BCD-5990C360F376}">
      <dsp:nvSpPr>
        <dsp:cNvPr id="0" name=""/>
        <dsp:cNvSpPr/>
      </dsp:nvSpPr>
      <dsp:spPr>
        <a:xfrm>
          <a:off x="7981592" y="959570"/>
          <a:ext cx="684668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7981592" y="1118428"/>
        <a:ext cx="479268" cy="476573"/>
      </dsp:txXfrm>
    </dsp:sp>
    <dsp:sp modelId="{FC24B502-A88E-4F94-B457-D9FC77988CF4}">
      <dsp:nvSpPr>
        <dsp:cNvPr id="0" name=""/>
        <dsp:cNvSpPr/>
      </dsp:nvSpPr>
      <dsp:spPr>
        <a:xfrm>
          <a:off x="8989218" y="395881"/>
          <a:ext cx="3202781" cy="192166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u="sng" kern="1200" dirty="0" smtClean="0">
              <a:solidFill>
                <a:schemeClr val="bg1"/>
              </a:solidFill>
              <a:latin typeface="+mn-lt"/>
            </a:rPr>
            <a:t>Data Validation</a:t>
          </a:r>
          <a:r>
            <a:rPr lang="en-US" sz="1000" kern="1200" dirty="0" smtClean="0">
              <a:solidFill>
                <a:srgbClr val="C00000"/>
              </a:solidFill>
            </a:rPr>
            <a:t>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+mn-lt"/>
            </a:rPr>
            <a:t>Implement checks to ensure data meets quality standards before analysis.</a:t>
          </a:r>
          <a:endParaRPr lang="en-US" sz="1600" kern="1200" dirty="0">
            <a:solidFill>
              <a:schemeClr val="bg1"/>
            </a:solidFill>
            <a:latin typeface="+mn-lt"/>
          </a:endParaRPr>
        </a:p>
      </dsp:txBody>
      <dsp:txXfrm>
        <a:off x="9045502" y="452165"/>
        <a:ext cx="3090213" cy="1809100"/>
      </dsp:txXfrm>
    </dsp:sp>
    <dsp:sp modelId="{D05EE21B-37AA-4023-BD6D-A50C1023986D}">
      <dsp:nvSpPr>
        <dsp:cNvPr id="0" name=""/>
        <dsp:cNvSpPr/>
      </dsp:nvSpPr>
      <dsp:spPr>
        <a:xfrm rot="5400000">
          <a:off x="10306197" y="2047789"/>
          <a:ext cx="568824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 rot="-5400000">
        <a:off x="10352323" y="2160522"/>
        <a:ext cx="476573" cy="398177"/>
      </dsp:txXfrm>
    </dsp:sp>
    <dsp:sp modelId="{FC99D370-B29D-43D0-9F9E-FE8B14711789}">
      <dsp:nvSpPr>
        <dsp:cNvPr id="0" name=""/>
        <dsp:cNvSpPr/>
      </dsp:nvSpPr>
      <dsp:spPr>
        <a:xfrm>
          <a:off x="8989218" y="2580197"/>
          <a:ext cx="3202781" cy="192166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u="sng" kern="1200" dirty="0" smtClean="0">
              <a:solidFill>
                <a:schemeClr val="bg1"/>
              </a:solidFill>
              <a:latin typeface="+mn-lt"/>
            </a:rPr>
            <a:t>Handling Missing Values</a:t>
          </a:r>
          <a:endParaRPr lang="en-IN" sz="2000" u="sng" kern="1200" dirty="0" smtClean="0">
            <a:solidFill>
              <a:schemeClr val="bg1"/>
            </a:solidFill>
            <a:latin typeface="+mn-lt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+mn-lt"/>
            </a:rPr>
            <a:t>Identified and removed missing values by use of median and mode.</a:t>
          </a:r>
          <a:endParaRPr lang="en-US" sz="1600" kern="1200" dirty="0">
            <a:solidFill>
              <a:schemeClr val="bg1"/>
            </a:solidFill>
            <a:latin typeface="+mn-lt"/>
          </a:endParaRPr>
        </a:p>
      </dsp:txBody>
      <dsp:txXfrm>
        <a:off x="9045502" y="2636481"/>
        <a:ext cx="3090213" cy="1809100"/>
      </dsp:txXfrm>
    </dsp:sp>
    <dsp:sp modelId="{F5C21180-9C0C-4FCE-8DB2-0EE4BCD44331}">
      <dsp:nvSpPr>
        <dsp:cNvPr id="0" name=""/>
        <dsp:cNvSpPr/>
      </dsp:nvSpPr>
      <dsp:spPr>
        <a:xfrm rot="10842387">
          <a:off x="8020321" y="3116415"/>
          <a:ext cx="684720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 rot="10800000">
        <a:off x="8225729" y="3276539"/>
        <a:ext cx="479304" cy="476573"/>
      </dsp:txXfrm>
    </dsp:sp>
    <dsp:sp modelId="{A6D44DAA-4529-42AE-8976-BBE2E11B5DAA}">
      <dsp:nvSpPr>
        <dsp:cNvPr id="0" name=""/>
        <dsp:cNvSpPr/>
      </dsp:nvSpPr>
      <dsp:spPr>
        <a:xfrm>
          <a:off x="4494609" y="2524776"/>
          <a:ext cx="3202781" cy="192166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u="sng" kern="1200" dirty="0" smtClean="0">
              <a:solidFill>
                <a:schemeClr val="bg1"/>
              </a:solidFill>
              <a:latin typeface="+mn-lt"/>
            </a:rPr>
            <a:t>Removed Duplicate Values</a:t>
          </a:r>
          <a:endParaRPr lang="en-IN" sz="2000" u="sng" kern="1200" dirty="0" smtClean="0">
            <a:solidFill>
              <a:schemeClr val="bg1"/>
            </a:solidFill>
            <a:latin typeface="+mn-lt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+mn-lt"/>
            </a:rPr>
            <a:t>     By Using </a:t>
          </a:r>
          <a:r>
            <a:rPr lang="en-US" sz="1600" kern="1200" dirty="0" err="1" smtClean="0">
              <a:solidFill>
                <a:schemeClr val="bg1"/>
              </a:solidFill>
              <a:latin typeface="+mn-lt"/>
            </a:rPr>
            <a:t>fillna</a:t>
          </a:r>
          <a:r>
            <a:rPr lang="en-US" sz="1600" kern="1200" dirty="0" smtClean="0">
              <a:solidFill>
                <a:schemeClr val="bg1"/>
              </a:solidFill>
              <a:latin typeface="+mn-lt"/>
            </a:rPr>
            <a:t>() I have removed duplicates in data</a:t>
          </a:r>
          <a:endParaRPr lang="en-US" sz="1600" kern="1200" dirty="0">
            <a:solidFill>
              <a:schemeClr val="bg1"/>
            </a:solidFill>
            <a:latin typeface="+mn-lt"/>
          </a:endParaRPr>
        </a:p>
      </dsp:txBody>
      <dsp:txXfrm>
        <a:off x="4550893" y="2581060"/>
        <a:ext cx="3090213" cy="1809100"/>
      </dsp:txXfrm>
    </dsp:sp>
    <dsp:sp modelId="{C40A4DB8-5FDE-422C-8241-4FA244181930}">
      <dsp:nvSpPr>
        <dsp:cNvPr id="0" name=""/>
        <dsp:cNvSpPr/>
      </dsp:nvSpPr>
      <dsp:spPr>
        <a:xfrm rot="10969405">
          <a:off x="3525322" y="2978589"/>
          <a:ext cx="685501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 rot="10800000">
        <a:off x="3730847" y="3142512"/>
        <a:ext cx="479851" cy="476573"/>
      </dsp:txXfrm>
    </dsp:sp>
    <dsp:sp modelId="{2AEC8D9B-A0F2-46CC-8C93-329BA4FDD7CC}">
      <dsp:nvSpPr>
        <dsp:cNvPr id="0" name=""/>
        <dsp:cNvSpPr/>
      </dsp:nvSpPr>
      <dsp:spPr>
        <a:xfrm>
          <a:off x="0" y="2303111"/>
          <a:ext cx="3202781" cy="192166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u="sng" kern="1200" dirty="0" smtClean="0">
              <a:solidFill>
                <a:schemeClr val="bg1"/>
              </a:solidFill>
              <a:latin typeface="+mn-lt"/>
            </a:rPr>
            <a:t>Outliers</a:t>
          </a:r>
          <a:endParaRPr lang="en-IN" sz="2000" u="sng" kern="1200" dirty="0" smtClean="0">
            <a:solidFill>
              <a:schemeClr val="bg1"/>
            </a:solidFill>
            <a:latin typeface="+mn-lt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+mn-lt"/>
            </a:rPr>
            <a:t>Used IQR method to Handled outliers</a:t>
          </a:r>
          <a:endParaRPr lang="en-US" sz="1600" kern="1200" dirty="0">
            <a:solidFill>
              <a:schemeClr val="bg1"/>
            </a:solidFill>
            <a:latin typeface="+mn-lt"/>
          </a:endParaRPr>
        </a:p>
      </dsp:txBody>
      <dsp:txXfrm>
        <a:off x="56284" y="2359395"/>
        <a:ext cx="3090213" cy="1809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62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84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10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679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12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09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39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13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77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97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3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C7CB-2A34-459E-A9F7-08AAA6E1393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15548-80C7-4A06-A38C-03A630D16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28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26182" y="110836"/>
            <a:ext cx="7065817" cy="651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Job Market Analysis and </a:t>
            </a:r>
            <a:r>
              <a:rPr 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Recommendation </a:t>
            </a:r>
            <a:r>
              <a:rPr lang="en-US" sz="4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System </a:t>
            </a:r>
            <a:endParaRPr lang="en-IN" sz="4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26582" y="5264727"/>
            <a:ext cx="4267200" cy="48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By Latha </a:t>
            </a:r>
            <a:r>
              <a:rPr lang="en-US" sz="3200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Payani</a:t>
            </a:r>
            <a:endParaRPr lang="en-US" sz="3200" dirty="0" smtClean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05/09/2025</a:t>
            </a:r>
            <a:endParaRPr lang="en-IN" sz="3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5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3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5621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218" y="0"/>
            <a:ext cx="5735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8036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64" y="0"/>
            <a:ext cx="6511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0445"/>
            <a:ext cx="6040582" cy="66571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7" y="100445"/>
            <a:ext cx="6012873" cy="66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9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87927" y="249382"/>
            <a:ext cx="10751128" cy="817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Key Accomplishments</a:t>
            </a:r>
            <a:endParaRPr lang="en-IN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Down Arrow 3"/>
          <p:cNvSpPr/>
          <p:nvPr/>
        </p:nvSpPr>
        <p:spPr>
          <a:xfrm flipH="1">
            <a:off x="1296785" y="1565564"/>
            <a:ext cx="45719" cy="459970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entagon 7"/>
          <p:cNvSpPr/>
          <p:nvPr/>
        </p:nvSpPr>
        <p:spPr>
          <a:xfrm flipV="1">
            <a:off x="1349434" y="1800397"/>
            <a:ext cx="1289856" cy="477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Pentagon 9"/>
          <p:cNvSpPr/>
          <p:nvPr/>
        </p:nvSpPr>
        <p:spPr>
          <a:xfrm>
            <a:off x="1349432" y="2365491"/>
            <a:ext cx="1324493" cy="4571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639290" y="1565564"/>
            <a:ext cx="9552710" cy="5167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 smtClean="0"/>
          </a:p>
          <a:p>
            <a:r>
              <a:rPr lang="en-US" dirty="0" smtClean="0"/>
              <a:t>Extracted keywords from thousands of job titles and uncovered their impact on salary levels.</a:t>
            </a:r>
          </a:p>
          <a:p>
            <a:endParaRPr lang="en-US" dirty="0" smtClean="0"/>
          </a:p>
          <a:p>
            <a:r>
              <a:rPr lang="en-US" dirty="0" smtClean="0"/>
              <a:t>Discovered fast-growing job categories by analyzing posting frequency over time.</a:t>
            </a:r>
          </a:p>
          <a:p>
            <a:endParaRPr lang="en-US" dirty="0" smtClean="0"/>
          </a:p>
          <a:p>
            <a:r>
              <a:rPr lang="en-US" dirty="0" smtClean="0"/>
              <a:t>Built forecasting models to predict future demand for specific job roles.</a:t>
            </a:r>
          </a:p>
          <a:p>
            <a:endParaRPr lang="en-US" dirty="0" smtClean="0"/>
          </a:p>
          <a:p>
            <a:r>
              <a:rPr lang="en-US" dirty="0" smtClean="0"/>
              <a:t>Compared hourly wage trends across countries to identify global salary disparities.</a:t>
            </a:r>
          </a:p>
          <a:p>
            <a:endParaRPr lang="en-US" dirty="0" smtClean="0"/>
          </a:p>
          <a:p>
            <a:r>
              <a:rPr lang="en-US" dirty="0" smtClean="0"/>
              <a:t>Identified key features required for matching users to relevant job listings.</a:t>
            </a:r>
          </a:p>
          <a:p>
            <a:endParaRPr lang="en-US" dirty="0"/>
          </a:p>
          <a:p>
            <a:r>
              <a:rPr lang="en-US" dirty="0" smtClean="0"/>
              <a:t>Prepared data insights for potential dashboard integration and tracking.</a:t>
            </a:r>
          </a:p>
          <a:p>
            <a:endParaRPr lang="en-US" dirty="0" smtClean="0"/>
          </a:p>
          <a:p>
            <a:r>
              <a:rPr lang="en-US" dirty="0" smtClean="0"/>
              <a:t>Analyzed the shift toward remote work and its adoption across different sectors.</a:t>
            </a:r>
          </a:p>
          <a:p>
            <a:endParaRPr lang="en-US" dirty="0" smtClean="0"/>
          </a:p>
          <a:p>
            <a:r>
              <a:rPr lang="en-US" dirty="0" smtClean="0"/>
              <a:t>Predicted upcoming changes in the job market using historical data.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2258291" y="1754678"/>
            <a:ext cx="374070" cy="2680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22" name="Rounded Rectangle 21"/>
          <p:cNvSpPr/>
          <p:nvPr/>
        </p:nvSpPr>
        <p:spPr>
          <a:xfrm>
            <a:off x="2285997" y="2375007"/>
            <a:ext cx="374070" cy="2680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23" name="Pentagon 22"/>
          <p:cNvSpPr/>
          <p:nvPr/>
        </p:nvSpPr>
        <p:spPr>
          <a:xfrm>
            <a:off x="1349432" y="2947046"/>
            <a:ext cx="1324493" cy="4571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2285997" y="2928510"/>
            <a:ext cx="374070" cy="2680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25" name="Pentagon 24"/>
          <p:cNvSpPr/>
          <p:nvPr/>
        </p:nvSpPr>
        <p:spPr>
          <a:xfrm>
            <a:off x="1349432" y="3503647"/>
            <a:ext cx="1324493" cy="4571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25"/>
          <p:cNvSpPr/>
          <p:nvPr/>
        </p:nvSpPr>
        <p:spPr>
          <a:xfrm>
            <a:off x="2306783" y="3468490"/>
            <a:ext cx="374070" cy="2680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27" name="Pentagon 26"/>
          <p:cNvSpPr/>
          <p:nvPr/>
        </p:nvSpPr>
        <p:spPr>
          <a:xfrm>
            <a:off x="1335574" y="4097576"/>
            <a:ext cx="1324493" cy="4571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ounded Rectangle 27"/>
          <p:cNvSpPr/>
          <p:nvPr/>
        </p:nvSpPr>
        <p:spPr>
          <a:xfrm>
            <a:off x="2306783" y="4078571"/>
            <a:ext cx="374070" cy="2680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IN" dirty="0"/>
          </a:p>
        </p:txBody>
      </p:sp>
      <p:sp>
        <p:nvSpPr>
          <p:cNvPr id="29" name="Pentagon 28"/>
          <p:cNvSpPr/>
          <p:nvPr/>
        </p:nvSpPr>
        <p:spPr>
          <a:xfrm>
            <a:off x="1332115" y="4637735"/>
            <a:ext cx="1324493" cy="4571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ounded Rectangle 29"/>
          <p:cNvSpPr/>
          <p:nvPr/>
        </p:nvSpPr>
        <p:spPr>
          <a:xfrm>
            <a:off x="2289467" y="4648204"/>
            <a:ext cx="374070" cy="2680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  <p:sp>
        <p:nvSpPr>
          <p:cNvPr id="31" name="Pentagon 30"/>
          <p:cNvSpPr/>
          <p:nvPr/>
        </p:nvSpPr>
        <p:spPr>
          <a:xfrm>
            <a:off x="1332115" y="5190613"/>
            <a:ext cx="1324493" cy="4571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ounded Rectangle 31"/>
          <p:cNvSpPr/>
          <p:nvPr/>
        </p:nvSpPr>
        <p:spPr>
          <a:xfrm>
            <a:off x="2289467" y="5188966"/>
            <a:ext cx="374070" cy="2680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IN" dirty="0"/>
          </a:p>
        </p:txBody>
      </p:sp>
      <p:sp>
        <p:nvSpPr>
          <p:cNvPr id="33" name="Pentagon 32"/>
          <p:cNvSpPr/>
          <p:nvPr/>
        </p:nvSpPr>
        <p:spPr>
          <a:xfrm>
            <a:off x="1332115" y="5673869"/>
            <a:ext cx="1324493" cy="4571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ounded Rectangle 33"/>
          <p:cNvSpPr/>
          <p:nvPr/>
        </p:nvSpPr>
        <p:spPr>
          <a:xfrm>
            <a:off x="2289467" y="5696728"/>
            <a:ext cx="374070" cy="26808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20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" y="0"/>
            <a:ext cx="12190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44436" y="2299855"/>
            <a:ext cx="8409709" cy="2272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Thank You</a:t>
            </a:r>
            <a:endParaRPr lang="en-IN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17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34080415"/>
              </p:ext>
            </p:extLst>
          </p:nvPr>
        </p:nvGraphicFramePr>
        <p:xfrm>
          <a:off x="1" y="1634837"/>
          <a:ext cx="12192000" cy="5223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7412182" cy="775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Project Tasks and Deliverables </a:t>
            </a:r>
            <a:endParaRPr lang="en-IN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4672" y="1122216"/>
            <a:ext cx="2341419" cy="512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Tasks</a:t>
            </a:r>
            <a:endParaRPr lang="en-US" sz="3600" dirty="0" smtClean="0"/>
          </a:p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8437418" y="988505"/>
            <a:ext cx="3246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l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3621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1673" y="451042"/>
            <a:ext cx="11651672" cy="568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3D31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Data Pre-processing</a:t>
            </a:r>
            <a:r>
              <a:rPr lang="en-US" sz="28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Handling Missing Values and Outliers</a:t>
            </a:r>
            <a:endParaRPr lang="en-IN" sz="2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019448572"/>
              </p:ext>
            </p:extLst>
          </p:nvPr>
        </p:nvGraphicFramePr>
        <p:xfrm>
          <a:off x="0" y="1620982"/>
          <a:ext cx="12192000" cy="523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11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381" y="7144"/>
            <a:ext cx="12191999" cy="6858000"/>
            <a:chOff x="0" y="0"/>
            <a:chExt cx="32512000" cy="1828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12000" cy="18288000"/>
            </a:xfrm>
            <a:custGeom>
              <a:avLst/>
              <a:gdLst/>
              <a:ahLst/>
              <a:cxnLst/>
              <a:rect l="l" t="t" r="r" b="b"/>
              <a:pathLst>
                <a:path w="32512000" h="18288000">
                  <a:moveTo>
                    <a:pt x="0" y="18288000"/>
                  </a:moveTo>
                  <a:lnTo>
                    <a:pt x="0" y="0"/>
                  </a:lnTo>
                  <a:lnTo>
                    <a:pt x="32512000" y="0"/>
                  </a:lnTo>
                  <a:lnTo>
                    <a:pt x="32512000" y="182880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097" y="-60402"/>
            <a:ext cx="12090903" cy="6918401"/>
            <a:chOff x="0" y="0"/>
            <a:chExt cx="32512000" cy="18288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512000" cy="18288000"/>
            </a:xfrm>
            <a:custGeom>
              <a:avLst/>
              <a:gdLst/>
              <a:ahLst/>
              <a:cxnLst/>
              <a:rect l="l" t="t" r="r" b="b"/>
              <a:pathLst>
                <a:path w="32512000" h="18288000">
                  <a:moveTo>
                    <a:pt x="0" y="18288000"/>
                  </a:moveTo>
                  <a:lnTo>
                    <a:pt x="0" y="0"/>
                  </a:lnTo>
                  <a:lnTo>
                    <a:pt x="32512000" y="0"/>
                  </a:lnTo>
                  <a:lnTo>
                    <a:pt x="32512000" y="18288000"/>
                  </a:lnTo>
                  <a:close/>
                </a:path>
              </a:pathLst>
            </a:custGeom>
            <a:solidFill>
              <a:srgbClr val="FFFFFF">
                <a:alpha val="784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15175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95" y="789709"/>
            <a:ext cx="3371642" cy="36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32511997" h="18288000">
                <a:moveTo>
                  <a:pt x="0" y="0"/>
                </a:moveTo>
                <a:lnTo>
                  <a:pt x="32511997" y="0"/>
                </a:lnTo>
                <a:lnTo>
                  <a:pt x="32511997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1328987"/>
            <a:ext cx="5236584" cy="39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" y="0"/>
            <a:ext cx="12190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" y="0"/>
            <a:ext cx="12190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" y="1011381"/>
            <a:ext cx="6303818" cy="5846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1" y="1011381"/>
            <a:ext cx="5791199" cy="58466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60764" y="207818"/>
            <a:ext cx="8963891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Graphical representation</a:t>
            </a:r>
            <a:endParaRPr lang="en-IN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6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381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Segoe UI Black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Latha</dc:creator>
  <cp:lastModifiedBy>Latha</cp:lastModifiedBy>
  <cp:revision>69</cp:revision>
  <dcterms:created xsi:type="dcterms:W3CDTF">2025-09-05T09:25:21Z</dcterms:created>
  <dcterms:modified xsi:type="dcterms:W3CDTF">2025-09-05T16:00:40Z</dcterms:modified>
</cp:coreProperties>
</file>